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theme/theme1.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0080625" cy="5670550"/>
  <p:notesSz cx="7559675" cy="10691813"/>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jpe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Freshes">
    <p:spTree>
      <p:nvGrpSpPr>
        <p:cNvPr id="1" name=""/>
        <p:cNvGrpSpPr/>
        <p:nvPr/>
      </p:nvGrpSpPr>
      <p:grpSpPr>
        <a:xfrm>
          <a:off x="0" y="0"/>
          <a:ext cx="0" cy="0"/>
          <a:chOff x="0" y="0"/>
          <a:chExt cx="0" cy="0"/>
        </a:xfrm>
      </p:grpSpPr>
      <p:pic>
        <p:nvPicPr>
          <p:cNvPr id="2" name=""/>
          <p:cNvPicPr/>
          <p:nvPr/>
        </p:nvPicPr>
        <p:blipFill>
          <a:blip r:embed="rId2"/>
          <a:stretch/>
        </p:blipFill>
        <p:spPr>
          <a:xfrm>
            <a:off x="0" y="0"/>
            <a:ext cx="10080000" cy="5670000"/>
          </a:xfrm>
          <a:prstGeom prst="rect">
            <a:avLst/>
          </a:prstGeom>
          <a:noFill/>
          <a:ln w="0">
            <a:noFill/>
          </a:ln>
        </p:spPr>
      </p:pic>
      <p:sp>
        <p:nvSpPr>
          <p:cNvPr id="3" name="PlaceHolder 1"/>
          <p:cNvSpPr>
            <a:spLocks noGrp="1"/>
          </p:cNvSpPr>
          <p:nvPr>
            <p:ph type="title"/>
          </p:nvPr>
        </p:nvSpPr>
        <p:spPr>
          <a:xfrm>
            <a:off x="720000" y="576000"/>
            <a:ext cx="8640000" cy="2520000"/>
          </a:xfrm>
          <a:prstGeom prst="rect">
            <a:avLst/>
          </a:prstGeom>
          <a:noFill/>
          <a:ln w="0">
            <a:noFill/>
          </a:ln>
        </p:spPr>
        <p:txBody>
          <a:bodyPr lIns="0" tIns="0" rIns="0" bIns="0" anchor="ctr">
            <a:normAutofit fontScale="77500" lnSpcReduction="19999"/>
          </a:bodyPr>
          <a:lstStyle>
            <a:lvl1pPr indent="0" algn="l">
              <a:buNone/>
              <a:defRPr lang="ru-RU" sz="7200" b="1" u="none" strike="noStrike">
                <a:solidFill>
                  <a:srgbClr val="FFFFFF"/>
                </a:solidFill>
                <a:effectLst/>
                <a:uFillTx/>
                <a:latin typeface="Noto Sans"/>
              </a:defRPr>
            </a:lvl1pPr>
          </a:lstStyle>
          <a:p>
            <a:pPr indent="0" algn="l">
              <a:buNone/>
            </a:pPr>
            <a:r>
              <a:rPr lang="ru-RU" sz="7200" b="1" u="none" strike="noStrike">
                <a:solidFill>
                  <a:srgbClr val="FFFFFF"/>
                </a:solidFill>
                <a:effectLst/>
                <a:uFillTx/>
                <a:latin typeface="Noto Sans"/>
              </a:rPr>
              <a:t>Для правки текста заглавия щёлкните мышью</a:t>
            </a:r>
            <a:endParaRPr lang="ru-RU" sz="7200" b="1" u="none" strike="noStrike">
              <a:solidFill>
                <a:srgbClr val="FFFFFF"/>
              </a:solidFill>
              <a:effectLst/>
              <a:uFillTx/>
              <a:latin typeface="Noto Sans"/>
            </a:endParaRPr>
          </a:p>
        </p:txBody>
      </p:sp>
      <p:sp>
        <p:nvSpPr>
          <p:cNvPr id="4" name="PlaceHolder 2"/>
          <p:cNvSpPr>
            <a:spLocks noGrp="1"/>
          </p:cNvSpPr>
          <p:nvPr>
            <p:ph type="body"/>
          </p:nvPr>
        </p:nvSpPr>
        <p:spPr>
          <a:xfrm>
            <a:off x="720000" y="3312000"/>
            <a:ext cx="6840000" cy="1980000"/>
          </a:xfrm>
          <a:prstGeom prst="rect">
            <a:avLst/>
          </a:prstGeom>
          <a:noFill/>
          <a:ln w="0">
            <a:noFill/>
          </a:ln>
        </p:spPr>
        <p:txBody>
          <a:bodyPr lIns="0" tIns="0" rIns="0" bIns="0" anchor="t">
            <a:normAutofit fontScale="70000" lnSpcReduction="19999"/>
          </a:bodyPr>
          <a:lstStyle>
            <a:lvl1pPr algn="l">
              <a:spcBef>
                <a:spcPts val="1417"/>
              </a:spcBef>
              <a:buClr>
                <a:srgbClr val="FFFFFF"/>
              </a:buClr>
              <a:buSzPct val="45000"/>
              <a:buFont typeface="Wingdings" charset="2"/>
              <a:buChar char=""/>
              <a:defRPr lang="ru-RU" sz="3200" b="0" u="none" strike="noStrike">
                <a:solidFill>
                  <a:srgbClr val="FFFFFF"/>
                </a:solidFill>
                <a:effectLst/>
                <a:uFillTx/>
                <a:latin typeface="Noto Sans"/>
              </a:defRPr>
            </a:lvl1pPr>
            <a:lvl2pPr lvl="1" algn="l">
              <a:spcBef>
                <a:spcPts val="1134"/>
              </a:spcBef>
              <a:buClr>
                <a:srgbClr val="FFFFFF"/>
              </a:buClr>
              <a:buSzPct val="75000"/>
              <a:buFont typeface="Symbol" charset="2"/>
              <a:buChar char=""/>
              <a:defRPr lang="ru-RU" sz="2800" b="0" u="none" strike="noStrike">
                <a:solidFill>
                  <a:srgbClr val="FFFFFF"/>
                </a:solidFill>
                <a:effectLst/>
                <a:uFillTx/>
                <a:latin typeface="Noto Sans"/>
              </a:defRPr>
            </a:lvl2pPr>
            <a:lvl3pPr lvl="2" algn="l">
              <a:spcBef>
                <a:spcPts val="850"/>
              </a:spcBef>
              <a:buClr>
                <a:srgbClr val="FFFFFF"/>
              </a:buClr>
              <a:buSzPct val="45000"/>
              <a:buFont typeface="Wingdings" charset="2"/>
              <a:buChar char=""/>
              <a:defRPr lang="ru-RU" sz="2400" b="0" u="none" strike="noStrike">
                <a:solidFill>
                  <a:srgbClr val="FFFFFF"/>
                </a:solidFill>
                <a:effectLst/>
                <a:uFillTx/>
                <a:latin typeface="Noto Sans"/>
              </a:defRPr>
            </a:lvl3pPr>
            <a:lvl4pPr lvl="3" algn="l">
              <a:spcBef>
                <a:spcPts val="567"/>
              </a:spcBef>
              <a:buClr>
                <a:srgbClr val="FFFFFF"/>
              </a:buClr>
              <a:buSzPct val="75000"/>
              <a:buFont typeface="Symbol" charset="2"/>
              <a:buChar char=""/>
              <a:defRPr lang="ru-RU" sz="2000" b="0" u="none" strike="noStrike">
                <a:solidFill>
                  <a:srgbClr val="FFFFFF"/>
                </a:solidFill>
                <a:effectLst/>
                <a:uFillTx/>
                <a:latin typeface="Noto Sans"/>
              </a:defRPr>
            </a:lvl4pPr>
            <a:lvl5pPr lvl="4"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5pPr>
            <a:lvl6pPr lvl="5"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6pPr>
            <a:lvl7pPr lvl="6"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7pPr>
          </a:lstStyle>
          <a:p>
            <a:pPr marL="432000" indent="-324000" algn="l">
              <a:spcBef>
                <a:spcPts val="1417"/>
              </a:spcBef>
              <a:buClr>
                <a:srgbClr val="FFFFFF"/>
              </a:buClr>
              <a:buSzPct val="45000"/>
              <a:buFont typeface="Wingdings" charset="2"/>
              <a:buChar char=""/>
            </a:pPr>
            <a:r>
              <a:rPr lang="ru-RU" sz="3200" b="0" u="none" strike="noStrike">
                <a:solidFill>
                  <a:srgbClr val="FFFFFF"/>
                </a:solidFill>
                <a:effectLst/>
                <a:uFillTx/>
                <a:latin typeface="Noto Sans"/>
              </a:rPr>
              <a:t>Для правки структуры щёлкните мышью</a:t>
            </a:r>
            <a:endParaRPr lang="ru-RU" sz="3200" b="0" u="none" strike="noStrike">
              <a:solidFill>
                <a:srgbClr val="FFFFFF"/>
              </a:solidFill>
              <a:effectLst/>
              <a:uFillTx/>
              <a:latin typeface="Noto Sans"/>
            </a:endParaRPr>
          </a:p>
          <a:p>
            <a:pPr marL="864000" lvl="1" indent="-324000" algn="l">
              <a:spcBef>
                <a:spcPts val="1134"/>
              </a:spcBef>
              <a:buClr>
                <a:srgbClr val="FFFFFF"/>
              </a:buClr>
              <a:buSzPct val="75000"/>
              <a:buFont typeface="Symbol" charset="2"/>
              <a:buChar char=""/>
            </a:pPr>
            <a:r>
              <a:rPr lang="ru-RU" sz="2800" b="0" u="none" strike="noStrike">
                <a:solidFill>
                  <a:srgbClr val="FFFFFF"/>
                </a:solidFill>
                <a:effectLst/>
                <a:uFillTx/>
                <a:latin typeface="Noto Sans"/>
              </a:rPr>
              <a:t>Второй уровень структуры</a:t>
            </a:r>
            <a:endParaRPr lang="ru-RU" sz="2800" b="0" u="none" strike="noStrike">
              <a:solidFill>
                <a:srgbClr val="FFFFFF"/>
              </a:solidFill>
              <a:effectLst/>
              <a:uFillTx/>
              <a:latin typeface="Noto Sans"/>
            </a:endParaRPr>
          </a:p>
          <a:p>
            <a:pPr marL="1296000" lvl="2" indent="-288000" algn="l">
              <a:spcBef>
                <a:spcPts val="850"/>
              </a:spcBef>
              <a:buClr>
                <a:srgbClr val="FFFFFF"/>
              </a:buClr>
              <a:buSzPct val="45000"/>
              <a:buFont typeface="Wingdings" charset="2"/>
              <a:buChar char=""/>
            </a:pPr>
            <a:r>
              <a:rPr lang="ru-RU" sz="2400" b="0" u="none" strike="noStrike">
                <a:solidFill>
                  <a:srgbClr val="FFFFFF"/>
                </a:solidFill>
                <a:effectLst/>
                <a:uFillTx/>
                <a:latin typeface="Noto Sans"/>
              </a:rPr>
              <a:t>Третий уровень структуры</a:t>
            </a:r>
            <a:endParaRPr lang="ru-RU" sz="2400" b="0" u="none" strike="noStrike">
              <a:solidFill>
                <a:srgbClr val="FFFFFF"/>
              </a:solidFill>
              <a:effectLst/>
              <a:uFillTx/>
              <a:latin typeface="Noto Sans"/>
            </a:endParaRPr>
          </a:p>
          <a:p>
            <a:pPr marL="1728000" lvl="3" indent="-216000" algn="l">
              <a:spcBef>
                <a:spcPts val="567"/>
              </a:spcBef>
              <a:buClr>
                <a:srgbClr val="FFFFFF"/>
              </a:buClr>
              <a:buSzPct val="75000"/>
              <a:buFont typeface="Symbol" charset="2"/>
              <a:buChar char=""/>
            </a:pPr>
            <a:r>
              <a:rPr lang="ru-RU" sz="2000" b="0" u="none" strike="noStrike">
                <a:solidFill>
                  <a:srgbClr val="FFFFFF"/>
                </a:solidFill>
                <a:effectLst/>
                <a:uFillTx/>
                <a:latin typeface="Noto Sans"/>
              </a:rPr>
              <a:t>Четвёртый уровень структуры</a:t>
            </a:r>
            <a:endParaRPr lang="ru-RU" sz="2000" b="0" u="none" strike="noStrike">
              <a:solidFill>
                <a:srgbClr val="FFFFFF"/>
              </a:solidFill>
              <a:effectLst/>
              <a:uFillTx/>
              <a:latin typeface="Noto Sans"/>
            </a:endParaRPr>
          </a:p>
          <a:p>
            <a:pPr marL="2160000" lvl="4"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Пятый уровень структуры</a:t>
            </a:r>
            <a:endParaRPr lang="ru-RU" sz="2000" b="0" u="none" strike="noStrike">
              <a:solidFill>
                <a:srgbClr val="FFFFFF"/>
              </a:solidFill>
              <a:effectLst/>
              <a:uFillTx/>
              <a:latin typeface="Noto Sans"/>
            </a:endParaRPr>
          </a:p>
          <a:p>
            <a:pPr marL="2592000" lvl="5"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Шестой уровень структуры</a:t>
            </a:r>
            <a:endParaRPr lang="ru-RU" sz="2000" b="0" u="none" strike="noStrike">
              <a:solidFill>
                <a:srgbClr val="FFFFFF"/>
              </a:solidFill>
              <a:effectLst/>
              <a:uFillTx/>
              <a:latin typeface="Noto Sans"/>
            </a:endParaRPr>
          </a:p>
          <a:p>
            <a:pPr marL="3024000" lvl="6"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Седьмой уровень структуры</a:t>
            </a:r>
            <a:endParaRPr lang="ru-RU" sz="2000" b="0" u="none" strike="noStrike">
              <a:solidFill>
                <a:srgbClr val="FFFFFF"/>
              </a:solidFill>
              <a:effectLst/>
              <a:uFillTx/>
              <a:latin typeface="Noto Sans"/>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ue/White Chart">
    <p:bg>
      <p:bgPr>
        <a:solidFill>
          <a:srgbClr val="0D84A1"/>
        </a:solidFill>
      </p:bgPr>
    </p:bg>
    <p:spTree>
      <p:nvGrpSpPr>
        <p:cNvPr id="1" name=""/>
        <p:cNvGrpSpPr/>
        <p:nvPr/>
      </p:nvGrpSpPr>
      <p:grpSpPr>
        <a:xfrm>
          <a:off x="0" y="0"/>
          <a:ext cx="0" cy="0"/>
          <a:chOff x="0" y="0"/>
          <a:chExt cx="0" cy="0"/>
        </a:xfrm>
      </p:grpSpPr>
      <p:sp>
        <p:nvSpPr>
          <p:cNvPr id="54" name=""/>
          <p:cNvSpPr/>
          <p:nvPr/>
        </p:nvSpPr>
        <p:spPr>
          <a:xfrm>
            <a:off x="0" y="360000"/>
            <a:ext cx="3600000" cy="576000"/>
          </a:xfrm>
          <a:prstGeom prst="rect">
            <a:avLst/>
          </a:prstGeom>
          <a:solidFill>
            <a:srgbClr val="FFFFFF"/>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000000"/>
              </a:solidFill>
              <a:effectLst/>
              <a:uFillTx/>
              <a:latin typeface="Noto Sans"/>
            </a:endParaRPr>
          </a:p>
        </p:txBody>
      </p:sp>
      <p:sp>
        <p:nvSpPr>
          <p:cNvPr id="55" name="PlaceHolder 1"/>
          <p:cNvSpPr>
            <a:spLocks noGrp="1"/>
          </p:cNvSpPr>
          <p:nvPr>
            <p:ph type="title"/>
          </p:nvPr>
        </p:nvSpPr>
        <p:spPr>
          <a:xfrm>
            <a:off x="0" y="288000"/>
            <a:ext cx="3528000" cy="720000"/>
          </a:xfrm>
          <a:prstGeom prst="rect">
            <a:avLst/>
          </a:prstGeom>
          <a:noFill/>
          <a:ln w="0">
            <a:noFill/>
          </a:ln>
        </p:spPr>
        <p:txBody>
          <a:bodyPr lIns="0" tIns="0" rIns="0" bIns="0" anchor="ctr">
            <a:normAutofit fontScale="55000" lnSpcReduction="19999"/>
          </a:bodyPr>
          <a:lstStyle>
            <a:lvl1pPr indent="0" algn="r">
              <a:buNone/>
              <a:defRPr lang="ru-RU" sz="3200" b="1" u="none" strike="noStrike">
                <a:solidFill>
                  <a:srgbClr val="0D84A1"/>
                </a:solidFill>
                <a:effectLst/>
                <a:uFillTx/>
                <a:latin typeface="Noto Sans"/>
              </a:defRPr>
            </a:lvl1pPr>
          </a:lstStyle>
          <a:p>
            <a:pPr indent="0" algn="r">
              <a:buNone/>
            </a:pPr>
            <a:r>
              <a:rPr lang="ru-RU" sz="3200" b="1" u="none" strike="noStrike">
                <a:solidFill>
                  <a:srgbClr val="0D84A1"/>
                </a:solidFill>
                <a:effectLst/>
                <a:uFillTx/>
                <a:latin typeface="Noto Sans"/>
              </a:rPr>
              <a:t>Для правки текста заглавия щёлкните мышью</a:t>
            </a:r>
            <a:endParaRPr lang="ru-RU" sz="3200" b="1" u="none" strike="noStrike">
              <a:solidFill>
                <a:srgbClr val="0D84A1"/>
              </a:solidFill>
              <a:effectLst/>
              <a:uFillTx/>
              <a:latin typeface="Noto Sans"/>
            </a:endParaRPr>
          </a:p>
        </p:txBody>
      </p:sp>
      <p:sp>
        <p:nvSpPr>
          <p:cNvPr id="56" name="PlaceHolder 2"/>
          <p:cNvSpPr>
            <a:spLocks noGrp="1"/>
          </p:cNvSpPr>
          <p:nvPr>
            <p:ph type="body"/>
          </p:nvPr>
        </p:nvSpPr>
        <p:spPr>
          <a:xfrm>
            <a:off x="504000" y="1260000"/>
            <a:ext cx="9072000" cy="378000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ru-RU" sz="3200" b="0" u="none" strike="noStrike">
                <a:solidFill>
                  <a:srgbClr val="FFFFFF"/>
                </a:solidFill>
                <a:effectLst/>
                <a:uFillTx/>
                <a:latin typeface="Noto Sans"/>
              </a:defRPr>
            </a:lvl1pPr>
            <a:lvl2pPr lvl="1" algn="l">
              <a:spcBef>
                <a:spcPts val="1134"/>
              </a:spcBef>
              <a:buClr>
                <a:srgbClr val="FFFFFF"/>
              </a:buClr>
              <a:buSzPct val="75000"/>
              <a:buFont typeface="Symbol" charset="2"/>
              <a:buChar char=""/>
              <a:defRPr lang="ru-RU" sz="2800" b="0" u="none" strike="noStrike">
                <a:solidFill>
                  <a:srgbClr val="FFFFFF"/>
                </a:solidFill>
                <a:effectLst/>
                <a:uFillTx/>
                <a:latin typeface="Noto Sans"/>
              </a:defRPr>
            </a:lvl2pPr>
            <a:lvl3pPr lvl="2" algn="l">
              <a:spcBef>
                <a:spcPts val="850"/>
              </a:spcBef>
              <a:buClr>
                <a:srgbClr val="FFFFFF"/>
              </a:buClr>
              <a:buSzPct val="45000"/>
              <a:buFont typeface="Wingdings" charset="2"/>
              <a:buChar char=""/>
              <a:defRPr lang="ru-RU" sz="2400" b="0" u="none" strike="noStrike">
                <a:solidFill>
                  <a:srgbClr val="FFFFFF"/>
                </a:solidFill>
                <a:effectLst/>
                <a:uFillTx/>
                <a:latin typeface="Noto Sans"/>
              </a:defRPr>
            </a:lvl3pPr>
            <a:lvl4pPr lvl="3" algn="l">
              <a:spcBef>
                <a:spcPts val="567"/>
              </a:spcBef>
              <a:buClr>
                <a:srgbClr val="FFFFFF"/>
              </a:buClr>
              <a:buSzPct val="75000"/>
              <a:buFont typeface="Symbol" charset="2"/>
              <a:buChar char=""/>
              <a:defRPr lang="ru-RU" sz="2000" b="0" u="none" strike="noStrike">
                <a:solidFill>
                  <a:srgbClr val="FFFFFF"/>
                </a:solidFill>
                <a:effectLst/>
                <a:uFillTx/>
                <a:latin typeface="Noto Sans"/>
              </a:defRPr>
            </a:lvl4pPr>
            <a:lvl5pPr lvl="4"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5pPr>
            <a:lvl6pPr lvl="5"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6pPr>
            <a:lvl7pPr lvl="6"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7pPr>
          </a:lstStyle>
          <a:p>
            <a:pPr marL="432000" indent="-324000" algn="l">
              <a:spcBef>
                <a:spcPts val="1417"/>
              </a:spcBef>
              <a:buClr>
                <a:srgbClr val="FFFFFF"/>
              </a:buClr>
              <a:buSzPct val="45000"/>
              <a:buFont typeface="Wingdings" charset="2"/>
              <a:buChar char=""/>
            </a:pPr>
            <a:r>
              <a:rPr lang="ru-RU" sz="3200" b="0" u="none" strike="noStrike">
                <a:solidFill>
                  <a:srgbClr val="FFFFFF"/>
                </a:solidFill>
                <a:effectLst/>
                <a:uFillTx/>
                <a:latin typeface="Noto Sans"/>
              </a:rPr>
              <a:t>Для правки структуры щёлкните мышью</a:t>
            </a:r>
            <a:endParaRPr lang="ru-RU" sz="3200" b="0" u="none" strike="noStrike">
              <a:solidFill>
                <a:srgbClr val="FFFFFF"/>
              </a:solidFill>
              <a:effectLst/>
              <a:uFillTx/>
              <a:latin typeface="Noto Sans"/>
            </a:endParaRPr>
          </a:p>
          <a:p>
            <a:pPr marL="864000" lvl="1" indent="-324000" algn="l">
              <a:spcBef>
                <a:spcPts val="1134"/>
              </a:spcBef>
              <a:buClr>
                <a:srgbClr val="FFFFFF"/>
              </a:buClr>
              <a:buSzPct val="75000"/>
              <a:buFont typeface="Symbol" charset="2"/>
              <a:buChar char=""/>
            </a:pPr>
            <a:r>
              <a:rPr lang="ru-RU" sz="2800" b="0" u="none" strike="noStrike">
                <a:solidFill>
                  <a:srgbClr val="FFFFFF"/>
                </a:solidFill>
                <a:effectLst/>
                <a:uFillTx/>
                <a:latin typeface="Noto Sans"/>
              </a:rPr>
              <a:t>Второй уровень структуры</a:t>
            </a:r>
            <a:endParaRPr lang="ru-RU" sz="2800" b="0" u="none" strike="noStrike">
              <a:solidFill>
                <a:srgbClr val="FFFFFF"/>
              </a:solidFill>
              <a:effectLst/>
              <a:uFillTx/>
              <a:latin typeface="Noto Sans"/>
            </a:endParaRPr>
          </a:p>
          <a:p>
            <a:pPr marL="1296000" lvl="2" indent="-288000" algn="l">
              <a:spcBef>
                <a:spcPts val="850"/>
              </a:spcBef>
              <a:buClr>
                <a:srgbClr val="FFFFFF"/>
              </a:buClr>
              <a:buSzPct val="45000"/>
              <a:buFont typeface="Wingdings" charset="2"/>
              <a:buChar char=""/>
            </a:pPr>
            <a:r>
              <a:rPr lang="ru-RU" sz="2400" b="0" u="none" strike="noStrike">
                <a:solidFill>
                  <a:srgbClr val="FFFFFF"/>
                </a:solidFill>
                <a:effectLst/>
                <a:uFillTx/>
                <a:latin typeface="Noto Sans"/>
              </a:rPr>
              <a:t>Третий уровень структуры</a:t>
            </a:r>
            <a:endParaRPr lang="ru-RU" sz="2400" b="0" u="none" strike="noStrike">
              <a:solidFill>
                <a:srgbClr val="FFFFFF"/>
              </a:solidFill>
              <a:effectLst/>
              <a:uFillTx/>
              <a:latin typeface="Noto Sans"/>
            </a:endParaRPr>
          </a:p>
          <a:p>
            <a:pPr marL="1728000" lvl="3" indent="-216000" algn="l">
              <a:spcBef>
                <a:spcPts val="567"/>
              </a:spcBef>
              <a:buClr>
                <a:srgbClr val="FFFFFF"/>
              </a:buClr>
              <a:buSzPct val="75000"/>
              <a:buFont typeface="Symbol" charset="2"/>
              <a:buChar char=""/>
            </a:pPr>
            <a:r>
              <a:rPr lang="ru-RU" sz="2000" b="0" u="none" strike="noStrike">
                <a:solidFill>
                  <a:srgbClr val="FFFFFF"/>
                </a:solidFill>
                <a:effectLst/>
                <a:uFillTx/>
                <a:latin typeface="Noto Sans"/>
              </a:rPr>
              <a:t>Четвёртый уровень структуры</a:t>
            </a:r>
            <a:endParaRPr lang="ru-RU" sz="2000" b="0" u="none" strike="noStrike">
              <a:solidFill>
                <a:srgbClr val="FFFFFF"/>
              </a:solidFill>
              <a:effectLst/>
              <a:uFillTx/>
              <a:latin typeface="Noto Sans"/>
            </a:endParaRPr>
          </a:p>
          <a:p>
            <a:pPr marL="2160000" lvl="4"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Пятый уровень структуры</a:t>
            </a:r>
            <a:endParaRPr lang="ru-RU" sz="2000" b="0" u="none" strike="noStrike">
              <a:solidFill>
                <a:srgbClr val="FFFFFF"/>
              </a:solidFill>
              <a:effectLst/>
              <a:uFillTx/>
              <a:latin typeface="Noto Sans"/>
            </a:endParaRPr>
          </a:p>
          <a:p>
            <a:pPr marL="2592000" lvl="5"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Шестой уровень структуры</a:t>
            </a:r>
            <a:endParaRPr lang="ru-RU" sz="2000" b="0" u="none" strike="noStrike">
              <a:solidFill>
                <a:srgbClr val="FFFFFF"/>
              </a:solidFill>
              <a:effectLst/>
              <a:uFillTx/>
              <a:latin typeface="Noto Sans"/>
            </a:endParaRPr>
          </a:p>
          <a:p>
            <a:pPr marL="3024000" lvl="6"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Седьмой уровень структуры</a:t>
            </a:r>
            <a:endParaRPr lang="ru-RU" sz="2000" b="0" u="none" strike="noStrike">
              <a:solidFill>
                <a:srgbClr val="FFFFFF"/>
              </a:solidFill>
              <a:effectLst/>
              <a:uFillTx/>
              <a:latin typeface="Noto Sans"/>
            </a:endParaRPr>
          </a:p>
        </p:txBody>
      </p:sp>
      <p:sp>
        <p:nvSpPr>
          <p:cNvPr id="57" name="PlaceHolder 3"/>
          <p:cNvSpPr>
            <a:spLocks noGrp="1"/>
          </p:cNvSpPr>
          <p:nvPr>
            <p:ph type="dt" idx="25"/>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58" name="PlaceHolder 4"/>
          <p:cNvSpPr>
            <a:spLocks noGrp="1"/>
          </p:cNvSpPr>
          <p:nvPr>
            <p:ph type="ftr" idx="26"/>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FFFFFF"/>
                </a:solidFill>
                <a:effectLst/>
                <a:uFillTx/>
                <a:latin typeface="Noto Sans"/>
              </a:defRPr>
            </a:lvl1pPr>
          </a:lstStyle>
          <a:p>
            <a:pPr indent="0" algn="ctr">
              <a:buNone/>
            </a:pPr>
            <a:r>
              <a:rPr lang="ru-RU" sz="1400" b="0" u="none" strike="noStrike">
                <a:solidFill>
                  <a:srgbClr val="FFFFFF"/>
                </a:solidFill>
                <a:effectLst/>
                <a:uFillTx/>
                <a:latin typeface="Noto Sans"/>
              </a:rPr>
              <a:t>&lt;нижний колонтитул&gt;</a:t>
            </a:r>
            <a:endParaRPr lang="ru-RU" sz="1400" b="0" u="none" strike="noStrike">
              <a:solidFill>
                <a:srgbClr val="FFFFFF"/>
              </a:solidFill>
              <a:effectLst/>
              <a:uFillTx/>
              <a:latin typeface="Noto Sans"/>
            </a:endParaRPr>
          </a:p>
        </p:txBody>
      </p:sp>
      <p:sp>
        <p:nvSpPr>
          <p:cNvPr id="59" name="PlaceHolder 5"/>
          <p:cNvSpPr>
            <a:spLocks noGrp="1"/>
          </p:cNvSpPr>
          <p:nvPr>
            <p:ph type="sldNum" idx="27"/>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2174CAF8-FA3A-4964-9818-DA1890CC7B1B}"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White/Blue Chart">
    <p:spTree>
      <p:nvGrpSpPr>
        <p:cNvPr id="1" name=""/>
        <p:cNvGrpSpPr/>
        <p:nvPr/>
      </p:nvGrpSpPr>
      <p:grpSpPr>
        <a:xfrm>
          <a:off x="0" y="0"/>
          <a:ext cx="0" cy="0"/>
          <a:chOff x="0" y="0"/>
          <a:chExt cx="0" cy="0"/>
        </a:xfrm>
      </p:grpSpPr>
      <p:sp>
        <p:nvSpPr>
          <p:cNvPr id="60" name=""/>
          <p:cNvSpPr/>
          <p:nvPr/>
        </p:nvSpPr>
        <p:spPr>
          <a:xfrm>
            <a:off x="0" y="360000"/>
            <a:ext cx="3600000" cy="576000"/>
          </a:xfrm>
          <a:prstGeom prst="rect">
            <a:avLst/>
          </a:prstGeom>
          <a:solidFill>
            <a:srgbClr val="0D84A1"/>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FFFFFF"/>
              </a:solidFill>
              <a:effectLst/>
              <a:uFillTx/>
              <a:latin typeface="Noto Sans"/>
            </a:endParaRPr>
          </a:p>
        </p:txBody>
      </p:sp>
      <p:sp>
        <p:nvSpPr>
          <p:cNvPr id="61" name="PlaceHolder 1"/>
          <p:cNvSpPr>
            <a:spLocks noGrp="1"/>
          </p:cNvSpPr>
          <p:nvPr>
            <p:ph type="title"/>
          </p:nvPr>
        </p:nvSpPr>
        <p:spPr>
          <a:xfrm>
            <a:off x="0" y="288000"/>
            <a:ext cx="3528000" cy="720000"/>
          </a:xfrm>
          <a:prstGeom prst="rect">
            <a:avLst/>
          </a:prstGeom>
          <a:noFill/>
          <a:ln w="0">
            <a:noFill/>
          </a:ln>
        </p:spPr>
        <p:txBody>
          <a:bodyPr lIns="0" tIns="0" rIns="0" bIns="0" anchor="ctr">
            <a:normAutofit fontScale="55000" lnSpcReduction="19999"/>
          </a:bodyPr>
          <a:lstStyle>
            <a:lvl1pPr indent="0" algn="r">
              <a:buNone/>
              <a:defRPr lang="ru-RU" sz="3200" b="1" u="none" strike="noStrike">
                <a:solidFill>
                  <a:srgbClr val="FFFFFF"/>
                </a:solidFill>
                <a:effectLst/>
                <a:uFillTx/>
                <a:latin typeface="Noto Sans"/>
              </a:defRPr>
            </a:lvl1pPr>
          </a:lstStyle>
          <a:p>
            <a:pPr indent="0" algn="r">
              <a:buNone/>
            </a:pPr>
            <a:r>
              <a:rPr lang="ru-RU" sz="3200" b="1" u="none" strike="noStrike">
                <a:solidFill>
                  <a:srgbClr val="FFFFFF"/>
                </a:solidFill>
                <a:effectLst/>
                <a:uFillTx/>
                <a:latin typeface="Noto Sans"/>
              </a:rPr>
              <a:t>Для правки текста заглавия щёлкните мышью</a:t>
            </a:r>
            <a:endParaRPr lang="ru-RU" sz="3200" b="1" u="none" strike="noStrike">
              <a:solidFill>
                <a:srgbClr val="FFFFFF"/>
              </a:solidFill>
              <a:effectLst/>
              <a:uFillTx/>
              <a:latin typeface="Noto Sans"/>
            </a:endParaRPr>
          </a:p>
        </p:txBody>
      </p:sp>
      <p:sp>
        <p:nvSpPr>
          <p:cNvPr id="62" name="PlaceHolder 2"/>
          <p:cNvSpPr>
            <a:spLocks noGrp="1"/>
          </p:cNvSpPr>
          <p:nvPr>
            <p:ph type="body"/>
          </p:nvPr>
        </p:nvSpPr>
        <p:spPr>
          <a:xfrm>
            <a:off x="504000" y="1260000"/>
            <a:ext cx="9072000" cy="3780000"/>
          </a:xfrm>
          <a:prstGeom prst="rect">
            <a:avLst/>
          </a:prstGeom>
          <a:noFill/>
          <a:ln w="0">
            <a:noFill/>
          </a:ln>
        </p:spPr>
        <p:txBody>
          <a:bodyPr lIns="0" tIns="0" rIns="0" bIns="0" anchor="t">
            <a:normAutofit/>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63" name="PlaceHolder 3"/>
          <p:cNvSpPr>
            <a:spLocks noGrp="1"/>
          </p:cNvSpPr>
          <p:nvPr>
            <p:ph type="dt" idx="28"/>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64" name="PlaceHolder 4"/>
          <p:cNvSpPr>
            <a:spLocks noGrp="1"/>
          </p:cNvSpPr>
          <p:nvPr>
            <p:ph type="ftr" idx="29"/>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65" name="PlaceHolder 5"/>
          <p:cNvSpPr>
            <a:spLocks noGrp="1"/>
          </p:cNvSpPr>
          <p:nvPr>
            <p:ph type="sldNum" idx="30"/>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653F6F11-CD28-4E14-BE82-338BC3BF533F}"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iagram">
    <p:spTree>
      <p:nvGrpSpPr>
        <p:cNvPr id="1" name=""/>
        <p:cNvGrpSpPr/>
        <p:nvPr/>
      </p:nvGrpSpPr>
      <p:grpSpPr>
        <a:xfrm>
          <a:off x="0" y="0"/>
          <a:ext cx="0" cy="0"/>
          <a:chOff x="0" y="0"/>
          <a:chExt cx="0" cy="0"/>
        </a:xfrm>
      </p:grpSpPr>
      <p:sp>
        <p:nvSpPr>
          <p:cNvPr id="66" name=""/>
          <p:cNvSpPr/>
          <p:nvPr/>
        </p:nvSpPr>
        <p:spPr>
          <a:xfrm>
            <a:off x="7611120" y="-360"/>
            <a:ext cx="2468880" cy="5670360"/>
          </a:xfrm>
          <a:custGeom>
            <a:avLst/>
            <a:gdLst/>
            <a:ahLst/>
            <a:rect l="0" t="0" r="r" b="b"/>
            <a:pathLst>
              <a:path w="6858" h="15751">
                <a:moveTo>
                  <a:pt x="6858" y="0"/>
                </a:moveTo>
                <a:cubicBezTo>
                  <a:pt x="6858" y="5250"/>
                  <a:pt x="6858" y="10501"/>
                  <a:pt x="6858" y="15751"/>
                </a:cubicBezTo>
                <a:cubicBezTo>
                  <a:pt x="6181" y="15751"/>
                  <a:pt x="2286" y="15751"/>
                  <a:pt x="0" y="15751"/>
                </a:cubicBezTo>
                <a:cubicBezTo>
                  <a:pt x="2253" y="10501"/>
                  <a:pt x="4505" y="5250"/>
                  <a:pt x="6758" y="0"/>
                </a:cubicBezTo>
                <a:cubicBezTo>
                  <a:pt x="6791" y="0"/>
                  <a:pt x="6181" y="0"/>
                  <a:pt x="6858" y="0"/>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67" name=""/>
          <p:cNvSpPr/>
          <p:nvPr/>
        </p:nvSpPr>
        <p:spPr>
          <a:xfrm>
            <a:off x="0" y="0"/>
            <a:ext cx="2468880" cy="5670360"/>
          </a:xfrm>
          <a:custGeom>
            <a:avLst/>
            <a:gdLst/>
            <a:ahLst/>
            <a:rect l="0" t="0" r="r" b="b"/>
            <a:pathLst>
              <a:path w="6858" h="15751">
                <a:moveTo>
                  <a:pt x="0" y="15751"/>
                </a:moveTo>
                <a:cubicBezTo>
                  <a:pt x="0" y="10501"/>
                  <a:pt x="0" y="5250"/>
                  <a:pt x="0" y="0"/>
                </a:cubicBezTo>
                <a:cubicBezTo>
                  <a:pt x="677" y="0"/>
                  <a:pt x="4572" y="0"/>
                  <a:pt x="6858" y="0"/>
                </a:cubicBezTo>
                <a:cubicBezTo>
                  <a:pt x="4605" y="5250"/>
                  <a:pt x="2353" y="10501"/>
                  <a:pt x="100" y="15751"/>
                </a:cubicBezTo>
                <a:cubicBezTo>
                  <a:pt x="67" y="15751"/>
                  <a:pt x="677" y="15751"/>
                  <a:pt x="0" y="15751"/>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68" name="PlaceHolder 1"/>
          <p:cNvSpPr>
            <a:spLocks noGrp="1"/>
          </p:cNvSpPr>
          <p:nvPr>
            <p:ph type="title"/>
          </p:nvPr>
        </p:nvSpPr>
        <p:spPr>
          <a:xfrm>
            <a:off x="504000" y="216000"/>
            <a:ext cx="9072000" cy="1080000"/>
          </a:xfrm>
          <a:prstGeom prst="rect">
            <a:avLst/>
          </a:prstGeom>
          <a:noFill/>
          <a:ln w="0">
            <a:noFill/>
          </a:ln>
        </p:spPr>
        <p:txBody>
          <a:bodyPr lIns="0" tIns="0" rIns="0" bIns="0" anchor="ctr">
            <a:normAutofit fontScale="70000" lnSpcReduction="19999"/>
          </a:bodyPr>
          <a:lstStyle>
            <a:lvl1pPr indent="0" algn="l">
              <a:buNone/>
              <a:defRPr lang="ru-RU" sz="5400" b="1" u="none" strike="noStrike">
                <a:solidFill>
                  <a:srgbClr val="FFFFFF"/>
                </a:solidFill>
                <a:effectLst/>
                <a:highlight>
                  <a:srgbClr val="0D84A1"/>
                </a:highlight>
                <a:uFillTx/>
                <a:latin typeface="Noto Sans"/>
              </a:defRPr>
            </a:lvl1pPr>
          </a:lstStyle>
          <a:p>
            <a:pPr indent="0" algn="l">
              <a:buNone/>
            </a:pPr>
            <a:r>
              <a:rPr lang="ru-RU" sz="5400" b="1" u="none" strike="noStrike">
                <a:solidFill>
                  <a:srgbClr val="FFFFFF"/>
                </a:solidFill>
                <a:effectLst/>
                <a:highlight>
                  <a:srgbClr val="0D84A1"/>
                </a:highlight>
                <a:uFillTx/>
                <a:latin typeface="Noto Sans"/>
              </a:rPr>
              <a:t>Для правки текста заглавия щёлкните мышью</a:t>
            </a:r>
            <a:endParaRPr lang="ru-RU" sz="5400" b="1" u="none" strike="noStrike">
              <a:solidFill>
                <a:srgbClr val="FFFFFF"/>
              </a:solidFill>
              <a:effectLst/>
              <a:highlight>
                <a:srgbClr val="0D84A1"/>
              </a:highlight>
              <a:uFillTx/>
              <a:latin typeface="Noto Sans"/>
            </a:endParaRPr>
          </a:p>
        </p:txBody>
      </p:sp>
      <p:sp>
        <p:nvSpPr>
          <p:cNvPr id="69" name="PlaceHolder 2"/>
          <p:cNvSpPr>
            <a:spLocks noGrp="1"/>
          </p:cNvSpPr>
          <p:nvPr>
            <p:ph type="body"/>
          </p:nvPr>
        </p:nvSpPr>
        <p:spPr>
          <a:xfrm>
            <a:off x="504000" y="1440000"/>
            <a:ext cx="9072000" cy="3600000"/>
          </a:xfrm>
          <a:prstGeom prst="rect">
            <a:avLst/>
          </a:prstGeom>
          <a:noFill/>
          <a:ln w="0">
            <a:noFill/>
          </a:ln>
        </p:spPr>
        <p:txBody>
          <a:bodyPr lIns="0" tIns="0" rIns="0" bIns="0" anchor="t">
            <a:normAutofit/>
          </a:bodyPr>
          <a:lstStyle>
            <a:lvl1pPr algn="l">
              <a:spcBef>
                <a:spcPts val="1417"/>
              </a:spcBef>
              <a:buClr>
                <a:srgbClr val="000000"/>
              </a:buClr>
              <a:buSzPct val="45000"/>
              <a:buFont typeface="Wingdings" charset="2"/>
              <a:buChar char=""/>
              <a:defRPr lang="ru-RU" sz="3200" b="0" u="none" strike="noStrike">
                <a:solidFill>
                  <a:srgbClr val="000000"/>
                </a:solidFill>
                <a:effectLst/>
                <a:uFillTx/>
                <a:latin typeface="Noto Sans"/>
              </a:defRPr>
            </a:lvl1pPr>
            <a:lvl2pPr lvl="1" algn="l">
              <a:spcBef>
                <a:spcPts val="1134"/>
              </a:spcBef>
              <a:buClr>
                <a:srgbClr val="000000"/>
              </a:buClr>
              <a:buSzPct val="75000"/>
              <a:buFont typeface="Symbol" charset="2"/>
              <a:buChar char=""/>
              <a:defRPr lang="ru-RU" sz="2800" b="0" u="none" strike="noStrike">
                <a:solidFill>
                  <a:srgbClr val="000000"/>
                </a:solidFill>
                <a:effectLst/>
                <a:uFillTx/>
                <a:latin typeface="Noto Sans"/>
              </a:defRPr>
            </a:lvl2pPr>
            <a:lvl3pPr lvl="2" algn="l">
              <a:spcBef>
                <a:spcPts val="850"/>
              </a:spcBef>
              <a:buClr>
                <a:srgbClr val="000000"/>
              </a:buClr>
              <a:buSzPct val="45000"/>
              <a:buFont typeface="Wingdings" charset="2"/>
              <a:buChar char=""/>
              <a:defRPr lang="ru-RU" sz="2400" b="0" u="none" strike="noStrike">
                <a:solidFill>
                  <a:srgbClr val="000000"/>
                </a:solidFill>
                <a:effectLst/>
                <a:uFillTx/>
                <a:latin typeface="Noto Sans"/>
              </a:defRPr>
            </a:lvl3pPr>
            <a:lvl4pPr lvl="3" algn="l">
              <a:spcBef>
                <a:spcPts val="567"/>
              </a:spcBef>
              <a:buClr>
                <a:srgbClr val="000000"/>
              </a:buClr>
              <a:buSzPct val="75000"/>
              <a:buFont typeface="Symbol" charset="2"/>
              <a:buChar char=""/>
              <a:defRPr lang="ru-RU" sz="2000" b="0" u="none" strike="noStrike">
                <a:solidFill>
                  <a:srgbClr val="000000"/>
                </a:solidFill>
                <a:effectLst/>
                <a:uFillTx/>
                <a:latin typeface="Noto Sans"/>
              </a:defRPr>
            </a:lvl4pPr>
            <a:lvl5pPr lvl="4"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5pPr>
            <a:lvl6pPr lvl="5"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6pPr>
            <a:lvl7pPr lvl="6"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7pPr>
          </a:lstStyle>
          <a:p>
            <a:pPr marL="432000" indent="-324000" algn="l">
              <a:spcBef>
                <a:spcPts val="1417"/>
              </a:spcBef>
              <a:buClr>
                <a:srgbClr val="000000"/>
              </a:buClr>
              <a:buSzPct val="45000"/>
              <a:buFont typeface="Wingdings" charset="2"/>
              <a:buChar char=""/>
            </a:pPr>
            <a:r>
              <a:rPr lang="ru-RU" sz="3200" b="0" u="none" strike="noStrike">
                <a:solidFill>
                  <a:srgbClr val="000000"/>
                </a:solidFill>
                <a:effectLst/>
                <a:uFillTx/>
                <a:latin typeface="Noto Sans"/>
              </a:rPr>
              <a:t>Для правки структуры щёлкните мышью</a:t>
            </a:r>
            <a:endParaRPr lang="ru-RU" sz="3200" b="0" u="none" strike="noStrike">
              <a:solidFill>
                <a:srgbClr val="000000"/>
              </a:solidFill>
              <a:effectLst/>
              <a:uFillTx/>
              <a:latin typeface="Noto Sans"/>
            </a:endParaRPr>
          </a:p>
          <a:p>
            <a:pPr marL="864000" lvl="1" indent="-324000" algn="l">
              <a:spcBef>
                <a:spcPts val="1134"/>
              </a:spcBef>
              <a:buClr>
                <a:srgbClr val="000000"/>
              </a:buClr>
              <a:buSzPct val="75000"/>
              <a:buFont typeface="Symbol" charset="2"/>
              <a:buChar char=""/>
            </a:pPr>
            <a:r>
              <a:rPr lang="ru-RU" sz="2800" b="0" u="none" strike="noStrike">
                <a:solidFill>
                  <a:srgbClr val="000000"/>
                </a:solidFill>
                <a:effectLst/>
                <a:uFillTx/>
                <a:latin typeface="Noto Sans"/>
              </a:rPr>
              <a:t>Второй уровень структуры</a:t>
            </a:r>
            <a:endParaRPr lang="ru-RU" sz="2800" b="0" u="none" strike="noStrike">
              <a:solidFill>
                <a:srgbClr val="000000"/>
              </a:solidFill>
              <a:effectLst/>
              <a:uFillTx/>
              <a:latin typeface="Noto Sans"/>
            </a:endParaRPr>
          </a:p>
          <a:p>
            <a:pPr marL="1296000" lvl="2" indent="-288000" algn="l">
              <a:spcBef>
                <a:spcPts val="850"/>
              </a:spcBef>
              <a:buClr>
                <a:srgbClr val="000000"/>
              </a:buClr>
              <a:buSzPct val="45000"/>
              <a:buFont typeface="Wingdings" charset="2"/>
              <a:buChar char=""/>
            </a:pPr>
            <a:r>
              <a:rPr lang="ru-RU" sz="2400" b="0" u="none" strike="noStrike">
                <a:solidFill>
                  <a:srgbClr val="000000"/>
                </a:solidFill>
                <a:effectLst/>
                <a:uFillTx/>
                <a:latin typeface="Noto Sans"/>
              </a:rPr>
              <a:t>Третий уровень структуры</a:t>
            </a:r>
            <a:endParaRPr lang="ru-RU" sz="2400" b="0" u="none" strike="noStrike">
              <a:solidFill>
                <a:srgbClr val="000000"/>
              </a:solidFill>
              <a:effectLst/>
              <a:uFillTx/>
              <a:latin typeface="Noto Sans"/>
            </a:endParaRPr>
          </a:p>
          <a:p>
            <a:pPr marL="1728000" lvl="3" indent="-216000" algn="l">
              <a:spcBef>
                <a:spcPts val="567"/>
              </a:spcBef>
              <a:buClr>
                <a:srgbClr val="000000"/>
              </a:buClr>
              <a:buSzPct val="75000"/>
              <a:buFont typeface="Symbol" charset="2"/>
              <a:buChar char=""/>
            </a:pPr>
            <a:r>
              <a:rPr lang="ru-RU" sz="2000" b="0" u="none" strike="noStrike">
                <a:solidFill>
                  <a:srgbClr val="000000"/>
                </a:solidFill>
                <a:effectLst/>
                <a:uFillTx/>
                <a:latin typeface="Noto Sans"/>
              </a:rPr>
              <a:t>Четвёртый уровень структуры</a:t>
            </a:r>
            <a:endParaRPr lang="ru-RU" sz="2000" b="0" u="none" strike="noStrike">
              <a:solidFill>
                <a:srgbClr val="000000"/>
              </a:solidFill>
              <a:effectLst/>
              <a:uFillTx/>
              <a:latin typeface="Noto Sans"/>
            </a:endParaRPr>
          </a:p>
          <a:p>
            <a:pPr marL="2160000" lvl="4"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Пятый уровень структуры</a:t>
            </a:r>
            <a:endParaRPr lang="ru-RU" sz="2000" b="0" u="none" strike="noStrike">
              <a:solidFill>
                <a:srgbClr val="000000"/>
              </a:solidFill>
              <a:effectLst/>
              <a:uFillTx/>
              <a:latin typeface="Noto Sans"/>
            </a:endParaRPr>
          </a:p>
          <a:p>
            <a:pPr marL="2592000" lvl="5"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Шестой уровень структуры</a:t>
            </a:r>
            <a:endParaRPr lang="ru-RU" sz="2000" b="0" u="none" strike="noStrike">
              <a:solidFill>
                <a:srgbClr val="000000"/>
              </a:solidFill>
              <a:effectLst/>
              <a:uFillTx/>
              <a:latin typeface="Noto Sans"/>
            </a:endParaRPr>
          </a:p>
          <a:p>
            <a:pPr marL="3024000" lvl="6"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Седьмой уровень структуры</a:t>
            </a:r>
            <a:endParaRPr lang="ru-RU" sz="2000" b="0" u="none" strike="noStrike">
              <a:solidFill>
                <a:srgbClr val="000000"/>
              </a:solidFill>
              <a:effectLst/>
              <a:uFillTx/>
              <a:latin typeface="Noto Sans"/>
            </a:endParaRPr>
          </a:p>
        </p:txBody>
      </p:sp>
      <p:sp>
        <p:nvSpPr>
          <p:cNvPr id="70" name="PlaceHolder 3"/>
          <p:cNvSpPr>
            <a:spLocks noGrp="1"/>
          </p:cNvSpPr>
          <p:nvPr>
            <p:ph type="dt" idx="31"/>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71" name="PlaceHolder 4"/>
          <p:cNvSpPr>
            <a:spLocks noGrp="1"/>
          </p:cNvSpPr>
          <p:nvPr>
            <p:ph type="ftr" idx="32"/>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72" name="PlaceHolder 5"/>
          <p:cNvSpPr>
            <a:spLocks noGrp="1"/>
          </p:cNvSpPr>
          <p:nvPr>
            <p:ph type="sldNum" idx="33"/>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0413A135-945E-4510-8C63-46C20CB4FE9D}"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iagram">
    <p:spTree>
      <p:nvGrpSpPr>
        <p:cNvPr id="1" name=""/>
        <p:cNvGrpSpPr/>
        <p:nvPr/>
      </p:nvGrpSpPr>
      <p:grpSpPr>
        <a:xfrm>
          <a:off x="0" y="0"/>
          <a:ext cx="0" cy="0"/>
          <a:chOff x="0" y="0"/>
          <a:chExt cx="0" cy="0"/>
        </a:xfrm>
      </p:grpSpPr>
      <p:sp>
        <p:nvSpPr>
          <p:cNvPr id="73" name=""/>
          <p:cNvSpPr/>
          <p:nvPr/>
        </p:nvSpPr>
        <p:spPr>
          <a:xfrm>
            <a:off x="7611120" y="-360"/>
            <a:ext cx="2468880" cy="5670360"/>
          </a:xfrm>
          <a:custGeom>
            <a:avLst/>
            <a:gdLst/>
            <a:ahLst/>
            <a:rect l="0" t="0" r="r" b="b"/>
            <a:pathLst>
              <a:path w="6858" h="15751">
                <a:moveTo>
                  <a:pt x="6858" y="0"/>
                </a:moveTo>
                <a:cubicBezTo>
                  <a:pt x="6858" y="5250"/>
                  <a:pt x="6858" y="10501"/>
                  <a:pt x="6858" y="15751"/>
                </a:cubicBezTo>
                <a:cubicBezTo>
                  <a:pt x="6181" y="15751"/>
                  <a:pt x="2286" y="15751"/>
                  <a:pt x="0" y="15751"/>
                </a:cubicBezTo>
                <a:cubicBezTo>
                  <a:pt x="2253" y="10501"/>
                  <a:pt x="4505" y="5250"/>
                  <a:pt x="6758" y="0"/>
                </a:cubicBezTo>
                <a:cubicBezTo>
                  <a:pt x="6791" y="0"/>
                  <a:pt x="6181" y="0"/>
                  <a:pt x="6858" y="0"/>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74" name=""/>
          <p:cNvSpPr/>
          <p:nvPr/>
        </p:nvSpPr>
        <p:spPr>
          <a:xfrm>
            <a:off x="0" y="0"/>
            <a:ext cx="2468880" cy="5670360"/>
          </a:xfrm>
          <a:custGeom>
            <a:avLst/>
            <a:gdLst/>
            <a:ahLst/>
            <a:rect l="0" t="0" r="r" b="b"/>
            <a:pathLst>
              <a:path w="6858" h="15751">
                <a:moveTo>
                  <a:pt x="0" y="15751"/>
                </a:moveTo>
                <a:cubicBezTo>
                  <a:pt x="0" y="10501"/>
                  <a:pt x="0" y="5250"/>
                  <a:pt x="0" y="0"/>
                </a:cubicBezTo>
                <a:cubicBezTo>
                  <a:pt x="677" y="0"/>
                  <a:pt x="4572" y="0"/>
                  <a:pt x="6858" y="0"/>
                </a:cubicBezTo>
                <a:cubicBezTo>
                  <a:pt x="4605" y="5250"/>
                  <a:pt x="2353" y="10501"/>
                  <a:pt x="100" y="15751"/>
                </a:cubicBezTo>
                <a:cubicBezTo>
                  <a:pt x="67" y="15751"/>
                  <a:pt x="677" y="15751"/>
                  <a:pt x="0" y="15751"/>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75" name="PlaceHolder 1"/>
          <p:cNvSpPr>
            <a:spLocks noGrp="1"/>
          </p:cNvSpPr>
          <p:nvPr>
            <p:ph type="title"/>
          </p:nvPr>
        </p:nvSpPr>
        <p:spPr>
          <a:xfrm>
            <a:off x="504000" y="216000"/>
            <a:ext cx="9072000" cy="1080000"/>
          </a:xfrm>
          <a:prstGeom prst="rect">
            <a:avLst/>
          </a:prstGeom>
          <a:noFill/>
          <a:ln w="0">
            <a:noFill/>
          </a:ln>
        </p:spPr>
        <p:txBody>
          <a:bodyPr lIns="0" tIns="0" rIns="0" bIns="0" anchor="ctr">
            <a:normAutofit fontScale="70000" lnSpcReduction="19999"/>
          </a:bodyPr>
          <a:lstStyle>
            <a:lvl1pPr indent="0" algn="l">
              <a:buNone/>
              <a:defRPr lang="ru-RU" sz="5400" b="1" u="none" strike="noStrike">
                <a:solidFill>
                  <a:srgbClr val="FFFFFF"/>
                </a:solidFill>
                <a:effectLst/>
                <a:highlight>
                  <a:srgbClr val="0D84A1"/>
                </a:highlight>
                <a:uFillTx/>
                <a:latin typeface="Noto Sans"/>
              </a:defRPr>
            </a:lvl1pPr>
          </a:lstStyle>
          <a:p>
            <a:pPr indent="0" algn="l">
              <a:buNone/>
            </a:pPr>
            <a:r>
              <a:rPr lang="ru-RU" sz="5400" b="1" u="none" strike="noStrike">
                <a:solidFill>
                  <a:srgbClr val="FFFFFF"/>
                </a:solidFill>
                <a:effectLst/>
                <a:highlight>
                  <a:srgbClr val="0D84A1"/>
                </a:highlight>
                <a:uFillTx/>
                <a:latin typeface="Noto Sans"/>
              </a:rPr>
              <a:t>Для правки текста заглавия щёлкните мышью</a:t>
            </a:r>
            <a:endParaRPr lang="ru-RU" sz="5400" b="1" u="none" strike="noStrike">
              <a:solidFill>
                <a:srgbClr val="FFFFFF"/>
              </a:solidFill>
              <a:effectLst/>
              <a:highlight>
                <a:srgbClr val="0D84A1"/>
              </a:highlight>
              <a:uFillTx/>
              <a:latin typeface="Noto Sans"/>
            </a:endParaRPr>
          </a:p>
        </p:txBody>
      </p:sp>
      <p:sp>
        <p:nvSpPr>
          <p:cNvPr id="76" name="PlaceHolder 2"/>
          <p:cNvSpPr>
            <a:spLocks noGrp="1"/>
          </p:cNvSpPr>
          <p:nvPr>
            <p:ph type="body"/>
          </p:nvPr>
        </p:nvSpPr>
        <p:spPr>
          <a:xfrm>
            <a:off x="504000" y="1440000"/>
            <a:ext cx="9072000" cy="3600000"/>
          </a:xfrm>
          <a:prstGeom prst="rect">
            <a:avLst/>
          </a:prstGeom>
          <a:noFill/>
          <a:ln w="0">
            <a:noFill/>
          </a:ln>
        </p:spPr>
        <p:txBody>
          <a:bodyPr lIns="0" tIns="0" rIns="0" bIns="0" anchor="t">
            <a:normAutofit/>
          </a:bodyPr>
          <a:lstStyle>
            <a:lvl1pPr algn="l">
              <a:spcBef>
                <a:spcPts val="1417"/>
              </a:spcBef>
              <a:buClr>
                <a:srgbClr val="000000"/>
              </a:buClr>
              <a:buSzPct val="45000"/>
              <a:buFont typeface="Wingdings" charset="2"/>
              <a:buChar char=""/>
              <a:defRPr lang="ru-RU" sz="3200" b="0" u="none" strike="noStrike">
                <a:solidFill>
                  <a:srgbClr val="000000"/>
                </a:solidFill>
                <a:effectLst/>
                <a:uFillTx/>
                <a:latin typeface="Noto Sans"/>
              </a:defRPr>
            </a:lvl1pPr>
            <a:lvl2pPr lvl="1" algn="l">
              <a:spcBef>
                <a:spcPts val="1134"/>
              </a:spcBef>
              <a:buClr>
                <a:srgbClr val="000000"/>
              </a:buClr>
              <a:buSzPct val="75000"/>
              <a:buFont typeface="Symbol" charset="2"/>
              <a:buChar char=""/>
              <a:defRPr lang="ru-RU" sz="2800" b="0" u="none" strike="noStrike">
                <a:solidFill>
                  <a:srgbClr val="000000"/>
                </a:solidFill>
                <a:effectLst/>
                <a:uFillTx/>
                <a:latin typeface="Noto Sans"/>
              </a:defRPr>
            </a:lvl2pPr>
            <a:lvl3pPr lvl="2" algn="l">
              <a:spcBef>
                <a:spcPts val="850"/>
              </a:spcBef>
              <a:buClr>
                <a:srgbClr val="000000"/>
              </a:buClr>
              <a:buSzPct val="45000"/>
              <a:buFont typeface="Wingdings" charset="2"/>
              <a:buChar char=""/>
              <a:defRPr lang="ru-RU" sz="2400" b="0" u="none" strike="noStrike">
                <a:solidFill>
                  <a:srgbClr val="000000"/>
                </a:solidFill>
                <a:effectLst/>
                <a:uFillTx/>
                <a:latin typeface="Noto Sans"/>
              </a:defRPr>
            </a:lvl3pPr>
            <a:lvl4pPr lvl="3" algn="l">
              <a:spcBef>
                <a:spcPts val="567"/>
              </a:spcBef>
              <a:buClr>
                <a:srgbClr val="000000"/>
              </a:buClr>
              <a:buSzPct val="75000"/>
              <a:buFont typeface="Symbol" charset="2"/>
              <a:buChar char=""/>
              <a:defRPr lang="ru-RU" sz="2000" b="0" u="none" strike="noStrike">
                <a:solidFill>
                  <a:srgbClr val="000000"/>
                </a:solidFill>
                <a:effectLst/>
                <a:uFillTx/>
                <a:latin typeface="Noto Sans"/>
              </a:defRPr>
            </a:lvl4pPr>
            <a:lvl5pPr lvl="4"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5pPr>
            <a:lvl6pPr lvl="5"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6pPr>
            <a:lvl7pPr lvl="6" algn="l">
              <a:spcBef>
                <a:spcPts val="283"/>
              </a:spcBef>
              <a:buClr>
                <a:srgbClr val="000000"/>
              </a:buClr>
              <a:buSzPct val="45000"/>
              <a:buFont typeface="Wingdings" charset="2"/>
              <a:buChar char=""/>
              <a:defRPr lang="ru-RU" sz="2000" b="0" u="none" strike="noStrike">
                <a:solidFill>
                  <a:srgbClr val="000000"/>
                </a:solidFill>
                <a:effectLst/>
                <a:uFillTx/>
                <a:latin typeface="Noto Sans"/>
              </a:defRPr>
            </a:lvl7pPr>
          </a:lstStyle>
          <a:p>
            <a:pPr marL="432000" indent="-324000" algn="l">
              <a:spcBef>
                <a:spcPts val="1417"/>
              </a:spcBef>
              <a:buClr>
                <a:srgbClr val="000000"/>
              </a:buClr>
              <a:buSzPct val="45000"/>
              <a:buFont typeface="Wingdings" charset="2"/>
              <a:buChar char=""/>
            </a:pPr>
            <a:r>
              <a:rPr lang="ru-RU" sz="3200" b="0" u="none" strike="noStrike">
                <a:solidFill>
                  <a:srgbClr val="000000"/>
                </a:solidFill>
                <a:effectLst/>
                <a:uFillTx/>
                <a:latin typeface="Noto Sans"/>
              </a:rPr>
              <a:t>Для правки структуры щёлкните мышью</a:t>
            </a:r>
            <a:endParaRPr lang="ru-RU" sz="3200" b="0" u="none" strike="noStrike">
              <a:solidFill>
                <a:srgbClr val="000000"/>
              </a:solidFill>
              <a:effectLst/>
              <a:uFillTx/>
              <a:latin typeface="Noto Sans"/>
            </a:endParaRPr>
          </a:p>
          <a:p>
            <a:pPr marL="864000" lvl="1" indent="-324000" algn="l">
              <a:spcBef>
                <a:spcPts val="1134"/>
              </a:spcBef>
              <a:buClr>
                <a:srgbClr val="000000"/>
              </a:buClr>
              <a:buSzPct val="75000"/>
              <a:buFont typeface="Symbol" charset="2"/>
              <a:buChar char=""/>
            </a:pPr>
            <a:r>
              <a:rPr lang="ru-RU" sz="2800" b="0" u="none" strike="noStrike">
                <a:solidFill>
                  <a:srgbClr val="000000"/>
                </a:solidFill>
                <a:effectLst/>
                <a:uFillTx/>
                <a:latin typeface="Noto Sans"/>
              </a:rPr>
              <a:t>Второй уровень структуры</a:t>
            </a:r>
            <a:endParaRPr lang="ru-RU" sz="2800" b="0" u="none" strike="noStrike">
              <a:solidFill>
                <a:srgbClr val="000000"/>
              </a:solidFill>
              <a:effectLst/>
              <a:uFillTx/>
              <a:latin typeface="Noto Sans"/>
            </a:endParaRPr>
          </a:p>
          <a:p>
            <a:pPr marL="1296000" lvl="2" indent="-288000" algn="l">
              <a:spcBef>
                <a:spcPts val="850"/>
              </a:spcBef>
              <a:buClr>
                <a:srgbClr val="000000"/>
              </a:buClr>
              <a:buSzPct val="45000"/>
              <a:buFont typeface="Wingdings" charset="2"/>
              <a:buChar char=""/>
            </a:pPr>
            <a:r>
              <a:rPr lang="ru-RU" sz="2400" b="0" u="none" strike="noStrike">
                <a:solidFill>
                  <a:srgbClr val="000000"/>
                </a:solidFill>
                <a:effectLst/>
                <a:uFillTx/>
                <a:latin typeface="Noto Sans"/>
              </a:rPr>
              <a:t>Третий уровень структуры</a:t>
            </a:r>
            <a:endParaRPr lang="ru-RU" sz="2400" b="0" u="none" strike="noStrike">
              <a:solidFill>
                <a:srgbClr val="000000"/>
              </a:solidFill>
              <a:effectLst/>
              <a:uFillTx/>
              <a:latin typeface="Noto Sans"/>
            </a:endParaRPr>
          </a:p>
          <a:p>
            <a:pPr marL="1728000" lvl="3" indent="-216000" algn="l">
              <a:spcBef>
                <a:spcPts val="567"/>
              </a:spcBef>
              <a:buClr>
                <a:srgbClr val="000000"/>
              </a:buClr>
              <a:buSzPct val="75000"/>
              <a:buFont typeface="Symbol" charset="2"/>
              <a:buChar char=""/>
            </a:pPr>
            <a:r>
              <a:rPr lang="ru-RU" sz="2000" b="0" u="none" strike="noStrike">
                <a:solidFill>
                  <a:srgbClr val="000000"/>
                </a:solidFill>
                <a:effectLst/>
                <a:uFillTx/>
                <a:latin typeface="Noto Sans"/>
              </a:rPr>
              <a:t>Четвёртый уровень структуры</a:t>
            </a:r>
            <a:endParaRPr lang="ru-RU" sz="2000" b="0" u="none" strike="noStrike">
              <a:solidFill>
                <a:srgbClr val="000000"/>
              </a:solidFill>
              <a:effectLst/>
              <a:uFillTx/>
              <a:latin typeface="Noto Sans"/>
            </a:endParaRPr>
          </a:p>
          <a:p>
            <a:pPr marL="2160000" lvl="4"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Пятый уровень структуры</a:t>
            </a:r>
            <a:endParaRPr lang="ru-RU" sz="2000" b="0" u="none" strike="noStrike">
              <a:solidFill>
                <a:srgbClr val="000000"/>
              </a:solidFill>
              <a:effectLst/>
              <a:uFillTx/>
              <a:latin typeface="Noto Sans"/>
            </a:endParaRPr>
          </a:p>
          <a:p>
            <a:pPr marL="2592000" lvl="5"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Шестой уровень структуры</a:t>
            </a:r>
            <a:endParaRPr lang="ru-RU" sz="2000" b="0" u="none" strike="noStrike">
              <a:solidFill>
                <a:srgbClr val="000000"/>
              </a:solidFill>
              <a:effectLst/>
              <a:uFillTx/>
              <a:latin typeface="Noto Sans"/>
            </a:endParaRPr>
          </a:p>
          <a:p>
            <a:pPr marL="3024000" lvl="6" indent="-216000" algn="l">
              <a:spcBef>
                <a:spcPts val="283"/>
              </a:spcBef>
              <a:buClr>
                <a:srgbClr val="000000"/>
              </a:buClr>
              <a:buSzPct val="45000"/>
              <a:buFont typeface="Wingdings" charset="2"/>
              <a:buChar char=""/>
            </a:pPr>
            <a:r>
              <a:rPr lang="ru-RU" sz="2000" b="0" u="none" strike="noStrike">
                <a:solidFill>
                  <a:srgbClr val="000000"/>
                </a:solidFill>
                <a:effectLst/>
                <a:uFillTx/>
                <a:latin typeface="Noto Sans"/>
              </a:rPr>
              <a:t>Седьмой уровень структуры</a:t>
            </a:r>
            <a:endParaRPr lang="ru-RU" sz="2000" b="0" u="none" strike="noStrike">
              <a:solidFill>
                <a:srgbClr val="000000"/>
              </a:solidFill>
              <a:effectLst/>
              <a:uFillTx/>
              <a:latin typeface="Noto Sans"/>
            </a:endParaRPr>
          </a:p>
        </p:txBody>
      </p:sp>
      <p:sp>
        <p:nvSpPr>
          <p:cNvPr id="77" name="PlaceHolder 3"/>
          <p:cNvSpPr>
            <a:spLocks noGrp="1"/>
          </p:cNvSpPr>
          <p:nvPr>
            <p:ph type="dt" idx="34"/>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78" name="PlaceHolder 4"/>
          <p:cNvSpPr>
            <a:spLocks noGrp="1"/>
          </p:cNvSpPr>
          <p:nvPr>
            <p:ph type="ftr" idx="35"/>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79" name="PlaceHolder 5"/>
          <p:cNvSpPr>
            <a:spLocks noGrp="1"/>
          </p:cNvSpPr>
          <p:nvPr>
            <p:ph type="sldNum" idx="36"/>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B3B21822-2679-4886-B341-CD55026773A1}"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able">
    <p:spTree>
      <p:nvGrpSpPr>
        <p:cNvPr id="1" name=""/>
        <p:cNvGrpSpPr/>
        <p:nvPr/>
      </p:nvGrpSpPr>
      <p:grpSpPr>
        <a:xfrm>
          <a:off x="0" y="0"/>
          <a:ext cx="0" cy="0"/>
          <a:chOff x="0" y="0"/>
          <a:chExt cx="0" cy="0"/>
        </a:xfrm>
      </p:grpSpPr>
      <p:sp>
        <p:nvSpPr>
          <p:cNvPr id="80" name=""/>
          <p:cNvSpPr/>
          <p:nvPr/>
        </p:nvSpPr>
        <p:spPr>
          <a:xfrm>
            <a:off x="0" y="0"/>
            <a:ext cx="10080360" cy="1645920"/>
          </a:xfrm>
          <a:custGeom>
            <a:avLst/>
            <a:gdLst/>
            <a:ahLst/>
            <a:rect l="0" t="0" r="r" b="b"/>
            <a:pathLst>
              <a:path w="28001" h="4572">
                <a:moveTo>
                  <a:pt x="0" y="4572"/>
                </a:moveTo>
                <a:lnTo>
                  <a:pt x="0" y="0"/>
                </a:lnTo>
                <a:lnTo>
                  <a:pt x="28001" y="0"/>
                </a:lnTo>
                <a:lnTo>
                  <a:pt x="0" y="4572"/>
                </a:ln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81" name=""/>
          <p:cNvSpPr/>
          <p:nvPr/>
        </p:nvSpPr>
        <p:spPr>
          <a:xfrm>
            <a:off x="4104000" y="4842000"/>
            <a:ext cx="5976360" cy="828360"/>
          </a:xfrm>
          <a:custGeom>
            <a:avLst/>
            <a:gdLst/>
            <a:ahLst/>
            <a:rect l="0" t="0" r="r" b="b"/>
            <a:pathLst>
              <a:path w="16601" h="2301">
                <a:moveTo>
                  <a:pt x="0" y="2301"/>
                </a:moveTo>
                <a:lnTo>
                  <a:pt x="16601" y="2301"/>
                </a:lnTo>
                <a:lnTo>
                  <a:pt x="16601" y="0"/>
                </a:lnTo>
                <a:lnTo>
                  <a:pt x="0" y="2301"/>
                </a:ln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82" name="PlaceHolder 1"/>
          <p:cNvSpPr>
            <a:spLocks noGrp="1"/>
          </p:cNvSpPr>
          <p:nvPr>
            <p:ph type="title"/>
          </p:nvPr>
        </p:nvSpPr>
        <p:spPr>
          <a:xfrm>
            <a:off x="504000" y="216000"/>
            <a:ext cx="9072000" cy="1080000"/>
          </a:xfrm>
          <a:prstGeom prst="rect">
            <a:avLst/>
          </a:prstGeom>
          <a:noFill/>
          <a:ln w="0">
            <a:noFill/>
          </a:ln>
        </p:spPr>
        <p:txBody>
          <a:bodyPr lIns="0" tIns="0" rIns="0" bIns="0" anchor="ctr">
            <a:normAutofit fontScale="70000" lnSpcReduction="19999"/>
          </a:bodyPr>
          <a:lstStyle>
            <a:lvl1pPr indent="0" algn="ctr">
              <a:buNone/>
              <a:defRPr lang="ru-RU" sz="5400" b="1" u="none" strike="noStrike">
                <a:solidFill>
                  <a:srgbClr val="FFFFFF"/>
                </a:solidFill>
                <a:effectLst/>
                <a:highlight>
                  <a:srgbClr val="0D84A1"/>
                </a:highlight>
                <a:uFillTx/>
                <a:latin typeface="Noto Sans"/>
              </a:defRPr>
            </a:lvl1pPr>
          </a:lstStyle>
          <a:p>
            <a:pPr indent="0" algn="ctr">
              <a:buNone/>
            </a:pPr>
            <a:r>
              <a:rPr lang="ru-RU" sz="5400" b="1" u="none" strike="noStrike">
                <a:solidFill>
                  <a:srgbClr val="FFFFFF"/>
                </a:solidFill>
                <a:effectLst/>
                <a:highlight>
                  <a:srgbClr val="0D84A1"/>
                </a:highlight>
                <a:uFillTx/>
                <a:latin typeface="Noto Sans"/>
              </a:rPr>
              <a:t>Для правки текста заглавия щёлкните мышью</a:t>
            </a:r>
            <a:endParaRPr lang="ru-RU" sz="5400" b="1" u="none" strike="noStrike">
              <a:solidFill>
                <a:srgbClr val="FFFFFF"/>
              </a:solidFill>
              <a:effectLst/>
              <a:highlight>
                <a:srgbClr val="0D84A1"/>
              </a:highlight>
              <a:uFillTx/>
              <a:latin typeface="Noto Sans"/>
            </a:endParaRPr>
          </a:p>
        </p:txBody>
      </p:sp>
      <p:sp>
        <p:nvSpPr>
          <p:cNvPr id="83" name="PlaceHolder 2"/>
          <p:cNvSpPr>
            <a:spLocks noGrp="1"/>
          </p:cNvSpPr>
          <p:nvPr>
            <p:ph type="body"/>
          </p:nvPr>
        </p:nvSpPr>
        <p:spPr>
          <a:xfrm>
            <a:off x="504000" y="1326600"/>
            <a:ext cx="9068400" cy="3287520"/>
          </a:xfrm>
          <a:prstGeom prst="rect">
            <a:avLst/>
          </a:prstGeom>
          <a:noFill/>
          <a:ln w="0">
            <a:noFill/>
          </a:ln>
        </p:spPr>
        <p:txBody>
          <a:bodyPr lIns="0" tIns="0" rIns="0" bIns="0" anchor="t">
            <a:normAutofit/>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84" name="PlaceHolder 3"/>
          <p:cNvSpPr>
            <a:spLocks noGrp="1"/>
          </p:cNvSpPr>
          <p:nvPr>
            <p:ph type="dt" idx="37"/>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85" name="PlaceHolder 4"/>
          <p:cNvSpPr>
            <a:spLocks noGrp="1"/>
          </p:cNvSpPr>
          <p:nvPr>
            <p:ph type="ftr" idx="38"/>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86" name="PlaceHolder 5"/>
          <p:cNvSpPr>
            <a:spLocks noGrp="1"/>
          </p:cNvSpPr>
          <p:nvPr>
            <p:ph type="sldNum" idx="39"/>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BD68F93E-2486-4F9B-BAEF-1BA56BDCE048}"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able">
    <p:spTree>
      <p:nvGrpSpPr>
        <p:cNvPr id="1" name=""/>
        <p:cNvGrpSpPr/>
        <p:nvPr/>
      </p:nvGrpSpPr>
      <p:grpSpPr>
        <a:xfrm>
          <a:off x="0" y="0"/>
          <a:ext cx="0" cy="0"/>
          <a:chOff x="0" y="0"/>
          <a:chExt cx="0" cy="0"/>
        </a:xfrm>
      </p:grpSpPr>
      <p:sp>
        <p:nvSpPr>
          <p:cNvPr id="87" name=""/>
          <p:cNvSpPr/>
          <p:nvPr/>
        </p:nvSpPr>
        <p:spPr>
          <a:xfrm>
            <a:off x="0" y="0"/>
            <a:ext cx="10080360" cy="1645920"/>
          </a:xfrm>
          <a:custGeom>
            <a:avLst/>
            <a:gdLst/>
            <a:ahLst/>
            <a:rect l="0" t="0" r="r" b="b"/>
            <a:pathLst>
              <a:path w="28001" h="4572">
                <a:moveTo>
                  <a:pt x="0" y="4572"/>
                </a:moveTo>
                <a:lnTo>
                  <a:pt x="0" y="0"/>
                </a:lnTo>
                <a:lnTo>
                  <a:pt x="28001" y="0"/>
                </a:lnTo>
                <a:lnTo>
                  <a:pt x="0" y="4572"/>
                </a:ln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88" name=""/>
          <p:cNvSpPr/>
          <p:nvPr/>
        </p:nvSpPr>
        <p:spPr>
          <a:xfrm>
            <a:off x="4104000" y="4842000"/>
            <a:ext cx="5976360" cy="828360"/>
          </a:xfrm>
          <a:custGeom>
            <a:avLst/>
            <a:gdLst/>
            <a:ahLst/>
            <a:rect l="0" t="0" r="r" b="b"/>
            <a:pathLst>
              <a:path w="16601" h="2301">
                <a:moveTo>
                  <a:pt x="0" y="2301"/>
                </a:moveTo>
                <a:lnTo>
                  <a:pt x="16601" y="2301"/>
                </a:lnTo>
                <a:lnTo>
                  <a:pt x="16601" y="0"/>
                </a:lnTo>
                <a:lnTo>
                  <a:pt x="0" y="2301"/>
                </a:ln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89" name="PlaceHolder 1"/>
          <p:cNvSpPr>
            <a:spLocks noGrp="1"/>
          </p:cNvSpPr>
          <p:nvPr>
            <p:ph type="title"/>
          </p:nvPr>
        </p:nvSpPr>
        <p:spPr>
          <a:xfrm>
            <a:off x="504000" y="216000"/>
            <a:ext cx="9072000" cy="1080000"/>
          </a:xfrm>
          <a:prstGeom prst="rect">
            <a:avLst/>
          </a:prstGeom>
          <a:noFill/>
          <a:ln w="0">
            <a:noFill/>
          </a:ln>
        </p:spPr>
        <p:txBody>
          <a:bodyPr lIns="0" tIns="0" rIns="0" bIns="0" anchor="ctr">
            <a:normAutofit fontScale="70000" lnSpcReduction="19999"/>
          </a:bodyPr>
          <a:lstStyle>
            <a:lvl1pPr indent="0" algn="ctr">
              <a:buNone/>
              <a:defRPr lang="ru-RU" sz="5400" b="1" u="none" strike="noStrike">
                <a:solidFill>
                  <a:srgbClr val="FFFFFF"/>
                </a:solidFill>
                <a:effectLst/>
                <a:highlight>
                  <a:srgbClr val="0D84A1"/>
                </a:highlight>
                <a:uFillTx/>
                <a:latin typeface="Noto Sans"/>
              </a:defRPr>
            </a:lvl1pPr>
          </a:lstStyle>
          <a:p>
            <a:pPr indent="0" algn="ctr">
              <a:buNone/>
            </a:pPr>
            <a:r>
              <a:rPr lang="ru-RU" sz="5400" b="1" u="none" strike="noStrike">
                <a:solidFill>
                  <a:srgbClr val="FFFFFF"/>
                </a:solidFill>
                <a:effectLst/>
                <a:highlight>
                  <a:srgbClr val="0D84A1"/>
                </a:highlight>
                <a:uFillTx/>
                <a:latin typeface="Noto Sans"/>
              </a:rPr>
              <a:t>Для правки текста заглавия щёлкните мышью</a:t>
            </a:r>
            <a:endParaRPr lang="ru-RU" sz="5400" b="1" u="none" strike="noStrike">
              <a:solidFill>
                <a:srgbClr val="FFFFFF"/>
              </a:solidFill>
              <a:effectLst/>
              <a:highlight>
                <a:srgbClr val="0D84A1"/>
              </a:highlight>
              <a:uFillTx/>
              <a:latin typeface="Noto Sans"/>
            </a:endParaRPr>
          </a:p>
        </p:txBody>
      </p:sp>
      <p:sp>
        <p:nvSpPr>
          <p:cNvPr id="90" name="PlaceHolder 2"/>
          <p:cNvSpPr>
            <a:spLocks noGrp="1"/>
          </p:cNvSpPr>
          <p:nvPr>
            <p:ph type="body"/>
          </p:nvPr>
        </p:nvSpPr>
        <p:spPr>
          <a:xfrm>
            <a:off x="504000" y="1326600"/>
            <a:ext cx="9068400" cy="3287520"/>
          </a:xfrm>
          <a:prstGeom prst="rect">
            <a:avLst/>
          </a:prstGeom>
          <a:noFill/>
          <a:ln w="0">
            <a:noFill/>
          </a:ln>
        </p:spPr>
        <p:txBody>
          <a:bodyPr lIns="0" tIns="0" rIns="0" bIns="0" anchor="t">
            <a:normAutofit/>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91" name="PlaceHolder 3"/>
          <p:cNvSpPr>
            <a:spLocks noGrp="1"/>
          </p:cNvSpPr>
          <p:nvPr>
            <p:ph type="dt" idx="40"/>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92" name="PlaceHolder 4"/>
          <p:cNvSpPr>
            <a:spLocks noGrp="1"/>
          </p:cNvSpPr>
          <p:nvPr>
            <p:ph type="ftr" idx="41"/>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93" name="PlaceHolder 5"/>
          <p:cNvSpPr>
            <a:spLocks noGrp="1"/>
          </p:cNvSpPr>
          <p:nvPr>
            <p:ph type="sldNum" idx="42"/>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994AA2E4-8C8C-45D9-8207-7C05EED16413}"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Left Bar">
    <p:spTree>
      <p:nvGrpSpPr>
        <p:cNvPr id="1" name=""/>
        <p:cNvGrpSpPr/>
        <p:nvPr/>
      </p:nvGrpSpPr>
      <p:grpSpPr>
        <a:xfrm>
          <a:off x="0" y="0"/>
          <a:ext cx="0" cy="0"/>
          <a:chOff x="0" y="0"/>
          <a:chExt cx="0" cy="0"/>
        </a:xfrm>
      </p:grpSpPr>
      <p:sp>
        <p:nvSpPr>
          <p:cNvPr id="94" name=""/>
          <p:cNvSpPr/>
          <p:nvPr/>
        </p:nvSpPr>
        <p:spPr>
          <a:xfrm>
            <a:off x="0" y="0"/>
            <a:ext cx="1620000" cy="5670000"/>
          </a:xfrm>
          <a:prstGeom prst="rect">
            <a:avLst/>
          </a:prstGeom>
          <a:solidFill>
            <a:srgbClr val="0D84A1"/>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FFFFFF"/>
              </a:solidFill>
              <a:effectLst/>
              <a:uFillTx/>
              <a:latin typeface="Noto Sans"/>
            </a:endParaRPr>
          </a:p>
        </p:txBody>
      </p:sp>
      <p:sp>
        <p:nvSpPr>
          <p:cNvPr id="95" name="PlaceHolder 1"/>
          <p:cNvSpPr>
            <a:spLocks noGrp="1"/>
          </p:cNvSpPr>
          <p:nvPr>
            <p:ph type="title"/>
          </p:nvPr>
        </p:nvSpPr>
        <p:spPr>
          <a:xfrm rot="16200000">
            <a:off x="-1709640" y="2160000"/>
            <a:ext cx="5040000" cy="1260000"/>
          </a:xfrm>
          <a:prstGeom prst="rect">
            <a:avLst/>
          </a:prstGeom>
          <a:noFill/>
          <a:ln w="0">
            <a:noFill/>
          </a:ln>
        </p:spPr>
        <p:txBody>
          <a:bodyPr lIns="0" tIns="0" rIns="0" bIns="0" anchor="ctr">
            <a:normAutofit fontScale="70000" lnSpcReduction="19999"/>
          </a:bodyPr>
          <a:lstStyle>
            <a:lvl1pPr indent="0" algn="ctr">
              <a:buNone/>
              <a:defRPr lang="ru-RU" sz="4400" b="1" u="none" strike="noStrike">
                <a:solidFill>
                  <a:srgbClr val="FFFFFF"/>
                </a:solidFill>
                <a:effectLst/>
                <a:uFillTx/>
                <a:latin typeface="Noto Sans"/>
              </a:defRPr>
            </a:lvl1pPr>
          </a:lstStyle>
          <a:p>
            <a:pPr indent="0" algn="ctr">
              <a:buNone/>
            </a:pPr>
            <a:r>
              <a:rPr lang="ru-RU" sz="4400" b="1" u="none" strike="noStrike">
                <a:solidFill>
                  <a:srgbClr val="FFFFFF"/>
                </a:solidFill>
                <a:effectLst/>
                <a:uFillTx/>
                <a:latin typeface="Noto Sans"/>
              </a:rPr>
              <a:t>Для правки текста заглавия щёлкните мышью</a:t>
            </a:r>
            <a:endParaRPr lang="ru-RU" sz="4400" b="1" u="none" strike="noStrike">
              <a:solidFill>
                <a:srgbClr val="FFFFFF"/>
              </a:solidFill>
              <a:effectLst/>
              <a:uFillTx/>
              <a:latin typeface="Noto Sans"/>
            </a:endParaRPr>
          </a:p>
        </p:txBody>
      </p:sp>
      <p:sp>
        <p:nvSpPr>
          <p:cNvPr id="96" name="PlaceHolder 2"/>
          <p:cNvSpPr>
            <a:spLocks noGrp="1"/>
          </p:cNvSpPr>
          <p:nvPr>
            <p:ph type="body"/>
          </p:nvPr>
        </p:nvSpPr>
        <p:spPr>
          <a:xfrm>
            <a:off x="1980000" y="180000"/>
            <a:ext cx="7560000" cy="4680000"/>
          </a:xfrm>
          <a:prstGeom prst="rect">
            <a:avLst/>
          </a:prstGeom>
          <a:noFill/>
          <a:ln w="0">
            <a:noFill/>
          </a:ln>
        </p:spPr>
        <p:txBody>
          <a:bodyPr lIns="0" tIns="0" rIns="0" bIns="0" anchor="t">
            <a:normAutofit/>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97" name="PlaceHolder 3"/>
          <p:cNvSpPr>
            <a:spLocks noGrp="1"/>
          </p:cNvSpPr>
          <p:nvPr>
            <p:ph type="dt" idx="43"/>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98" name="PlaceHolder 4"/>
          <p:cNvSpPr>
            <a:spLocks noGrp="1"/>
          </p:cNvSpPr>
          <p:nvPr>
            <p:ph type="ftr" idx="44"/>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99" name="PlaceHolder 5"/>
          <p:cNvSpPr>
            <a:spLocks noGrp="1"/>
          </p:cNvSpPr>
          <p:nvPr>
            <p:ph type="sldNum" idx="45"/>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00BC6B1F-42C7-4B2A-B9BC-A118BF70EF1F}"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Right Bar">
    <p:spTree>
      <p:nvGrpSpPr>
        <p:cNvPr id="1" name=""/>
        <p:cNvGrpSpPr/>
        <p:nvPr/>
      </p:nvGrpSpPr>
      <p:grpSpPr>
        <a:xfrm>
          <a:off x="0" y="0"/>
          <a:ext cx="0" cy="0"/>
          <a:chOff x="0" y="0"/>
          <a:chExt cx="0" cy="0"/>
        </a:xfrm>
      </p:grpSpPr>
      <p:sp>
        <p:nvSpPr>
          <p:cNvPr id="100" name=""/>
          <p:cNvSpPr/>
          <p:nvPr/>
        </p:nvSpPr>
        <p:spPr>
          <a:xfrm>
            <a:off x="8460000" y="0"/>
            <a:ext cx="1620000" cy="5670000"/>
          </a:xfrm>
          <a:prstGeom prst="rect">
            <a:avLst/>
          </a:prstGeom>
          <a:solidFill>
            <a:srgbClr val="0D84A1"/>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FFFFFF"/>
              </a:solidFill>
              <a:effectLst/>
              <a:uFillTx/>
              <a:latin typeface="Noto Sans"/>
            </a:endParaRPr>
          </a:p>
        </p:txBody>
      </p:sp>
      <p:sp>
        <p:nvSpPr>
          <p:cNvPr id="101" name="PlaceHolder 1"/>
          <p:cNvSpPr>
            <a:spLocks noGrp="1"/>
          </p:cNvSpPr>
          <p:nvPr>
            <p:ph type="title"/>
          </p:nvPr>
        </p:nvSpPr>
        <p:spPr>
          <a:xfrm rot="5400000">
            <a:off x="6750000" y="2070000"/>
            <a:ext cx="5040000" cy="1260000"/>
          </a:xfrm>
          <a:prstGeom prst="rect">
            <a:avLst/>
          </a:prstGeom>
          <a:noFill/>
          <a:ln w="0">
            <a:noFill/>
          </a:ln>
        </p:spPr>
        <p:txBody>
          <a:bodyPr lIns="0" tIns="0" rIns="0" bIns="0" anchor="ctr">
            <a:normAutofit fontScale="70000" lnSpcReduction="19999"/>
          </a:bodyPr>
          <a:lstStyle>
            <a:lvl1pPr indent="0" algn="ctr">
              <a:buNone/>
              <a:defRPr lang="ru-RU" sz="4400" b="1" u="none" strike="noStrike">
                <a:solidFill>
                  <a:srgbClr val="FFFFFF"/>
                </a:solidFill>
                <a:effectLst/>
                <a:uFillTx/>
                <a:latin typeface="Noto Sans"/>
              </a:defRPr>
            </a:lvl1pPr>
          </a:lstStyle>
          <a:p>
            <a:pPr indent="0" algn="ctr">
              <a:buNone/>
            </a:pPr>
            <a:r>
              <a:rPr lang="ru-RU" sz="4400" b="1" u="none" strike="noStrike">
                <a:solidFill>
                  <a:srgbClr val="FFFFFF"/>
                </a:solidFill>
                <a:effectLst/>
                <a:uFillTx/>
                <a:latin typeface="Noto Sans"/>
              </a:rPr>
              <a:t>Для правки текста заглавия щёлкните мышью</a:t>
            </a:r>
            <a:endParaRPr lang="ru-RU" sz="4400" b="1" u="none" strike="noStrike">
              <a:solidFill>
                <a:srgbClr val="FFFFFF"/>
              </a:solidFill>
              <a:effectLst/>
              <a:uFillTx/>
              <a:latin typeface="Noto Sans"/>
            </a:endParaRPr>
          </a:p>
        </p:txBody>
      </p:sp>
      <p:sp>
        <p:nvSpPr>
          <p:cNvPr id="102" name="PlaceHolder 2"/>
          <p:cNvSpPr>
            <a:spLocks noGrp="1"/>
          </p:cNvSpPr>
          <p:nvPr>
            <p:ph type="body"/>
          </p:nvPr>
        </p:nvSpPr>
        <p:spPr>
          <a:xfrm>
            <a:off x="180000" y="180000"/>
            <a:ext cx="7560000" cy="4680000"/>
          </a:xfrm>
          <a:prstGeom prst="rect">
            <a:avLst/>
          </a:prstGeom>
          <a:noFill/>
          <a:ln w="0">
            <a:noFill/>
          </a:ln>
        </p:spPr>
        <p:txBody>
          <a:bodyPr lIns="0" tIns="0" rIns="0" bIns="0" anchor="t">
            <a:normAutofit/>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103" name="PlaceHolder 3"/>
          <p:cNvSpPr>
            <a:spLocks noGrp="1"/>
          </p:cNvSpPr>
          <p:nvPr>
            <p:ph type="dt" idx="46"/>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104" name="PlaceHolder 4"/>
          <p:cNvSpPr>
            <a:spLocks noGrp="1"/>
          </p:cNvSpPr>
          <p:nvPr>
            <p:ph type="ftr" idx="47"/>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105" name="PlaceHolder 5"/>
          <p:cNvSpPr>
            <a:spLocks noGrp="1"/>
          </p:cNvSpPr>
          <p:nvPr>
            <p:ph type="sldNum" idx="48"/>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8E260C6D-1EE6-4AA7-B749-E75FFDDAF84C}"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One Bullet">
    <p:bg>
      <p:bgPr>
        <a:blipFill rotWithShape="0">
          <a:blip r:embed="rId2"/>
          <a:stretch/>
        </a:blipFill>
      </p:bgPr>
    </p:bg>
    <p:spTree>
      <p:nvGrpSpPr>
        <p:cNvPr id="1" name=""/>
        <p:cNvGrpSpPr/>
        <p:nvPr/>
      </p:nvGrpSpPr>
      <p:grpSpPr>
        <a:xfrm>
          <a:off x="0" y="0"/>
          <a:ext cx="0" cy="0"/>
          <a:chOff x="0" y="0"/>
          <a:chExt cx="0" cy="0"/>
        </a:xfrm>
      </p:grpSpPr>
      <p:sp>
        <p:nvSpPr>
          <p:cNvPr id="5" name=""/>
          <p:cNvSpPr/>
          <p:nvPr/>
        </p:nvSpPr>
        <p:spPr>
          <a:xfrm>
            <a:off x="0" y="0"/>
            <a:ext cx="10080000" cy="5670000"/>
          </a:xfrm>
          <a:prstGeom prst="rect">
            <a:avLst/>
          </a:prstGeom>
          <a:solidFill>
            <a:srgbClr val="0D84A1">
              <a:alpha val="45000"/>
            </a:srgbClr>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FFFFFF"/>
              </a:solidFill>
              <a:effectLst/>
              <a:uFillTx/>
              <a:latin typeface="Noto Sans"/>
            </a:endParaRPr>
          </a:p>
        </p:txBody>
      </p:sp>
      <p:sp>
        <p:nvSpPr>
          <p:cNvPr id="11" name="PlaceHolder 1"/>
          <p:cNvSpPr>
            <a:spLocks noGrp="1"/>
          </p:cNvSpPr>
          <p:nvPr>
            <p:ph type="title"/>
          </p:nvPr>
        </p:nvSpPr>
        <p:spPr>
          <a:xfrm>
            <a:off x="540000" y="216000"/>
            <a:ext cx="9000000" cy="936000"/>
          </a:xfrm>
          <a:prstGeom prst="rect">
            <a:avLst/>
          </a:prstGeom>
          <a:noFill/>
          <a:ln w="0">
            <a:noFill/>
          </a:ln>
        </p:spPr>
        <p:txBody>
          <a:bodyPr lIns="0" tIns="0" rIns="0" bIns="0" anchor="ctr">
            <a:normAutofit fontScale="70000" lnSpcReduction="19999"/>
          </a:bodyPr>
          <a:lstStyle>
            <a:lvl1pPr indent="0" algn="ctr">
              <a:buNone/>
              <a:defRPr lang="ru-RU" sz="4400" b="1" u="none" strike="noStrike">
                <a:solidFill>
                  <a:srgbClr val="FFFFFF"/>
                </a:solidFill>
                <a:effectLst/>
                <a:uFillTx/>
                <a:latin typeface="Noto Sans"/>
              </a:defRPr>
            </a:lvl1pPr>
          </a:lstStyle>
          <a:p>
            <a:pPr indent="0" algn="ctr">
              <a:buNone/>
            </a:pPr>
            <a:r>
              <a:rPr lang="ru-RU" sz="4400" b="1" u="none" strike="noStrike">
                <a:solidFill>
                  <a:srgbClr val="FFFFFF"/>
                </a:solidFill>
                <a:effectLst/>
                <a:uFillTx/>
                <a:latin typeface="Noto Sans"/>
              </a:rPr>
              <a:t>Для правки текста заглавия щёлкните мышью</a:t>
            </a:r>
            <a:endParaRPr lang="ru-RU" sz="4400" b="1" u="none" strike="noStrike">
              <a:solidFill>
                <a:srgbClr val="FFFFFF"/>
              </a:solidFill>
              <a:effectLst/>
              <a:uFillTx/>
              <a:latin typeface="Noto Sans"/>
            </a:endParaRPr>
          </a:p>
        </p:txBody>
      </p:sp>
      <p:sp>
        <p:nvSpPr>
          <p:cNvPr id="12" name="PlaceHolder 2"/>
          <p:cNvSpPr>
            <a:spLocks noGrp="1"/>
          </p:cNvSpPr>
          <p:nvPr>
            <p:ph type="body"/>
          </p:nvPr>
        </p:nvSpPr>
        <p:spPr>
          <a:xfrm>
            <a:off x="504000" y="1326600"/>
            <a:ext cx="9072000" cy="328752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ru-RU" sz="3200" b="0" u="none" strike="noStrike">
                <a:solidFill>
                  <a:srgbClr val="FFFFFF"/>
                </a:solidFill>
                <a:effectLst/>
                <a:uFillTx/>
                <a:latin typeface="Noto Sans"/>
              </a:defRPr>
            </a:lvl1pPr>
            <a:lvl2pPr lvl="1" algn="l">
              <a:spcBef>
                <a:spcPts val="1134"/>
              </a:spcBef>
              <a:buClr>
                <a:srgbClr val="FFFFFF"/>
              </a:buClr>
              <a:buSzPct val="75000"/>
              <a:buFont typeface="Symbol" charset="2"/>
              <a:buChar char=""/>
              <a:defRPr lang="ru-RU" sz="2800" b="0" u="none" strike="noStrike">
                <a:solidFill>
                  <a:srgbClr val="FFFFFF"/>
                </a:solidFill>
                <a:effectLst/>
                <a:uFillTx/>
                <a:latin typeface="Noto Sans"/>
              </a:defRPr>
            </a:lvl2pPr>
            <a:lvl3pPr lvl="2" algn="l">
              <a:spcBef>
                <a:spcPts val="850"/>
              </a:spcBef>
              <a:buClr>
                <a:srgbClr val="FFFFFF"/>
              </a:buClr>
              <a:buSzPct val="45000"/>
              <a:buFont typeface="Wingdings" charset="2"/>
              <a:buChar char=""/>
              <a:defRPr lang="ru-RU" sz="2400" b="0" u="none" strike="noStrike">
                <a:solidFill>
                  <a:srgbClr val="FFFFFF"/>
                </a:solidFill>
                <a:effectLst/>
                <a:uFillTx/>
                <a:latin typeface="Noto Sans"/>
              </a:defRPr>
            </a:lvl3pPr>
            <a:lvl4pPr lvl="3" algn="l">
              <a:spcBef>
                <a:spcPts val="567"/>
              </a:spcBef>
              <a:buClr>
                <a:srgbClr val="FFFFFF"/>
              </a:buClr>
              <a:buSzPct val="75000"/>
              <a:buFont typeface="Symbol" charset="2"/>
              <a:buChar char=""/>
              <a:defRPr lang="ru-RU" sz="2000" b="0" u="none" strike="noStrike">
                <a:solidFill>
                  <a:srgbClr val="FFFFFF"/>
                </a:solidFill>
                <a:effectLst/>
                <a:uFillTx/>
                <a:latin typeface="Noto Sans"/>
              </a:defRPr>
            </a:lvl4pPr>
            <a:lvl5pPr lvl="4"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5pPr>
            <a:lvl6pPr lvl="5"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6pPr>
            <a:lvl7pPr lvl="6"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7pPr>
          </a:lstStyle>
          <a:p>
            <a:pPr marL="432000" indent="-324000" algn="l">
              <a:spcBef>
                <a:spcPts val="1417"/>
              </a:spcBef>
              <a:buClr>
                <a:srgbClr val="FFFFFF"/>
              </a:buClr>
              <a:buSzPct val="45000"/>
              <a:buFont typeface="Wingdings" charset="2"/>
              <a:buChar char=""/>
            </a:pPr>
            <a:r>
              <a:rPr lang="ru-RU" sz="3200" b="0" u="none" strike="noStrike">
                <a:solidFill>
                  <a:srgbClr val="FFFFFF"/>
                </a:solidFill>
                <a:effectLst/>
                <a:uFillTx/>
                <a:latin typeface="Noto Sans"/>
              </a:rPr>
              <a:t>Для правки структуры щёлкните мышью</a:t>
            </a:r>
            <a:endParaRPr lang="ru-RU" sz="3200" b="0" u="none" strike="noStrike">
              <a:solidFill>
                <a:srgbClr val="FFFFFF"/>
              </a:solidFill>
              <a:effectLst/>
              <a:uFillTx/>
              <a:latin typeface="Noto Sans"/>
            </a:endParaRPr>
          </a:p>
          <a:p>
            <a:pPr marL="864000" lvl="1" indent="-324000" algn="l">
              <a:spcBef>
                <a:spcPts val="1134"/>
              </a:spcBef>
              <a:buClr>
                <a:srgbClr val="FFFFFF"/>
              </a:buClr>
              <a:buSzPct val="75000"/>
              <a:buFont typeface="Symbol" charset="2"/>
              <a:buChar char=""/>
            </a:pPr>
            <a:r>
              <a:rPr lang="ru-RU" sz="2800" b="0" u="none" strike="noStrike">
                <a:solidFill>
                  <a:srgbClr val="FFFFFF"/>
                </a:solidFill>
                <a:effectLst/>
                <a:uFillTx/>
                <a:latin typeface="Noto Sans"/>
              </a:rPr>
              <a:t>Второй уровень структуры</a:t>
            </a:r>
            <a:endParaRPr lang="ru-RU" sz="2800" b="0" u="none" strike="noStrike">
              <a:solidFill>
                <a:srgbClr val="FFFFFF"/>
              </a:solidFill>
              <a:effectLst/>
              <a:uFillTx/>
              <a:latin typeface="Noto Sans"/>
            </a:endParaRPr>
          </a:p>
          <a:p>
            <a:pPr marL="1296000" lvl="2" indent="-288000" algn="l">
              <a:spcBef>
                <a:spcPts val="850"/>
              </a:spcBef>
              <a:buClr>
                <a:srgbClr val="FFFFFF"/>
              </a:buClr>
              <a:buSzPct val="45000"/>
              <a:buFont typeface="Wingdings" charset="2"/>
              <a:buChar char=""/>
            </a:pPr>
            <a:r>
              <a:rPr lang="ru-RU" sz="2400" b="0" u="none" strike="noStrike">
                <a:solidFill>
                  <a:srgbClr val="FFFFFF"/>
                </a:solidFill>
                <a:effectLst/>
                <a:uFillTx/>
                <a:latin typeface="Noto Sans"/>
              </a:rPr>
              <a:t>Третий уровень структуры</a:t>
            </a:r>
            <a:endParaRPr lang="ru-RU" sz="2400" b="0" u="none" strike="noStrike">
              <a:solidFill>
                <a:srgbClr val="FFFFFF"/>
              </a:solidFill>
              <a:effectLst/>
              <a:uFillTx/>
              <a:latin typeface="Noto Sans"/>
            </a:endParaRPr>
          </a:p>
          <a:p>
            <a:pPr marL="1728000" lvl="3" indent="-216000" algn="l">
              <a:spcBef>
                <a:spcPts val="567"/>
              </a:spcBef>
              <a:buClr>
                <a:srgbClr val="FFFFFF"/>
              </a:buClr>
              <a:buSzPct val="75000"/>
              <a:buFont typeface="Symbol" charset="2"/>
              <a:buChar char=""/>
            </a:pPr>
            <a:r>
              <a:rPr lang="ru-RU" sz="2000" b="0" u="none" strike="noStrike">
                <a:solidFill>
                  <a:srgbClr val="FFFFFF"/>
                </a:solidFill>
                <a:effectLst/>
                <a:uFillTx/>
                <a:latin typeface="Noto Sans"/>
              </a:rPr>
              <a:t>Четвёртый уровень структуры</a:t>
            </a:r>
            <a:endParaRPr lang="ru-RU" sz="2000" b="0" u="none" strike="noStrike">
              <a:solidFill>
                <a:srgbClr val="FFFFFF"/>
              </a:solidFill>
              <a:effectLst/>
              <a:uFillTx/>
              <a:latin typeface="Noto Sans"/>
            </a:endParaRPr>
          </a:p>
          <a:p>
            <a:pPr marL="2160000" lvl="4"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Пятый уровень структуры</a:t>
            </a:r>
            <a:endParaRPr lang="ru-RU" sz="2000" b="0" u="none" strike="noStrike">
              <a:solidFill>
                <a:srgbClr val="FFFFFF"/>
              </a:solidFill>
              <a:effectLst/>
              <a:uFillTx/>
              <a:latin typeface="Noto Sans"/>
            </a:endParaRPr>
          </a:p>
          <a:p>
            <a:pPr marL="2592000" lvl="5"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Шестой уровень структуры</a:t>
            </a:r>
            <a:endParaRPr lang="ru-RU" sz="2000" b="0" u="none" strike="noStrike">
              <a:solidFill>
                <a:srgbClr val="FFFFFF"/>
              </a:solidFill>
              <a:effectLst/>
              <a:uFillTx/>
              <a:latin typeface="Noto Sans"/>
            </a:endParaRPr>
          </a:p>
          <a:p>
            <a:pPr marL="3024000" lvl="6"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Седьмой уровень структуры</a:t>
            </a:r>
            <a:endParaRPr lang="ru-RU" sz="2000" b="0" u="none" strike="noStrike">
              <a:solidFill>
                <a:srgbClr val="FFFFFF"/>
              </a:solidFill>
              <a:effectLst/>
              <a:uFillTx/>
              <a:latin typeface="Noto Sans"/>
            </a:endParaRPr>
          </a:p>
        </p:txBody>
      </p:sp>
      <p:sp>
        <p:nvSpPr>
          <p:cNvPr id="13" name="PlaceHolder 3"/>
          <p:cNvSpPr>
            <a:spLocks noGrp="1"/>
          </p:cNvSpPr>
          <p:nvPr>
            <p:ph type="dt" idx="4"/>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14" name="PlaceHolder 4"/>
          <p:cNvSpPr>
            <a:spLocks noGrp="1"/>
          </p:cNvSpPr>
          <p:nvPr>
            <p:ph type="ftr" idx="5"/>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FFFFFF"/>
                </a:solidFill>
                <a:effectLst/>
                <a:uFillTx/>
                <a:latin typeface="Noto Sans"/>
              </a:defRPr>
            </a:lvl1pPr>
          </a:lstStyle>
          <a:p>
            <a:pPr indent="0" algn="ctr">
              <a:buNone/>
            </a:pPr>
            <a:r>
              <a:rPr lang="ru-RU" sz="1400" b="0" u="none" strike="noStrike">
                <a:solidFill>
                  <a:srgbClr val="FFFFFF"/>
                </a:solidFill>
                <a:effectLst/>
                <a:uFillTx/>
                <a:latin typeface="Noto Sans"/>
              </a:rPr>
              <a:t>&lt;нижний колонтитул&gt;</a:t>
            </a:r>
            <a:endParaRPr lang="ru-RU" sz="1400" b="0" u="none" strike="noStrike">
              <a:solidFill>
                <a:srgbClr val="FFFFFF"/>
              </a:solidFill>
              <a:effectLst/>
              <a:uFillTx/>
              <a:latin typeface="Noto Sans"/>
            </a:endParaRPr>
          </a:p>
        </p:txBody>
      </p:sp>
      <p:sp>
        <p:nvSpPr>
          <p:cNvPr id="15" name="PlaceHolder 5"/>
          <p:cNvSpPr>
            <a:spLocks noGrp="1"/>
          </p:cNvSpPr>
          <p:nvPr>
            <p:ph type="sldNum" idx="6"/>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FC8D4E8B-5AE6-4738-BF78-C98D4443D631}"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One Bullet">
    <p:bg>
      <p:bgPr>
        <a:blipFill rotWithShape="0">
          <a:blip r:embed="rId2"/>
          <a:stretch/>
        </a:blipFill>
      </p:bgPr>
    </p:bg>
    <p:spTree>
      <p:nvGrpSpPr>
        <p:cNvPr id="1" name=""/>
        <p:cNvGrpSpPr/>
        <p:nvPr/>
      </p:nvGrpSpPr>
      <p:grpSpPr>
        <a:xfrm>
          <a:off x="0" y="0"/>
          <a:ext cx="0" cy="0"/>
          <a:chOff x="0" y="0"/>
          <a:chExt cx="0" cy="0"/>
        </a:xfrm>
      </p:grpSpPr>
      <p:sp>
        <p:nvSpPr>
          <p:cNvPr id="5" name=""/>
          <p:cNvSpPr/>
          <p:nvPr/>
        </p:nvSpPr>
        <p:spPr>
          <a:xfrm>
            <a:off x="0" y="0"/>
            <a:ext cx="10080000" cy="5670000"/>
          </a:xfrm>
          <a:prstGeom prst="rect">
            <a:avLst/>
          </a:prstGeom>
          <a:solidFill>
            <a:srgbClr val="0D84A1">
              <a:alpha val="45000"/>
            </a:srgbClr>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FFFFFF"/>
              </a:solidFill>
              <a:effectLst/>
              <a:uFillTx/>
              <a:latin typeface="Noto Sans"/>
            </a:endParaRPr>
          </a:p>
        </p:txBody>
      </p:sp>
      <p:sp>
        <p:nvSpPr>
          <p:cNvPr id="6" name="PlaceHolder 1"/>
          <p:cNvSpPr>
            <a:spLocks noGrp="1"/>
          </p:cNvSpPr>
          <p:nvPr>
            <p:ph type="title"/>
          </p:nvPr>
        </p:nvSpPr>
        <p:spPr>
          <a:xfrm>
            <a:off x="540000" y="216000"/>
            <a:ext cx="9000000" cy="936000"/>
          </a:xfrm>
          <a:prstGeom prst="rect">
            <a:avLst/>
          </a:prstGeom>
          <a:noFill/>
          <a:ln w="0">
            <a:noFill/>
          </a:ln>
        </p:spPr>
        <p:txBody>
          <a:bodyPr lIns="0" tIns="0" rIns="0" bIns="0" anchor="ctr">
            <a:normAutofit fontScale="70000" lnSpcReduction="19999"/>
          </a:bodyPr>
          <a:lstStyle>
            <a:lvl1pPr indent="0" algn="ctr">
              <a:buNone/>
              <a:defRPr lang="ru-RU" sz="4400" b="1" u="none" strike="noStrike">
                <a:solidFill>
                  <a:srgbClr val="FFFFFF"/>
                </a:solidFill>
                <a:effectLst/>
                <a:uFillTx/>
                <a:latin typeface="Noto Sans"/>
              </a:defRPr>
            </a:lvl1pPr>
          </a:lstStyle>
          <a:p>
            <a:pPr indent="0" algn="ctr">
              <a:buNone/>
            </a:pPr>
            <a:r>
              <a:rPr lang="ru-RU" sz="4400" b="1" u="none" strike="noStrike">
                <a:solidFill>
                  <a:srgbClr val="FFFFFF"/>
                </a:solidFill>
                <a:effectLst/>
                <a:uFillTx/>
                <a:latin typeface="Noto Sans"/>
              </a:rPr>
              <a:t>Для правки текста заглавия щёлкните мышью</a:t>
            </a:r>
            <a:endParaRPr lang="ru-RU" sz="4400" b="1" u="none" strike="noStrike">
              <a:solidFill>
                <a:srgbClr val="FFFFFF"/>
              </a:solidFill>
              <a:effectLst/>
              <a:uFillTx/>
              <a:latin typeface="Noto Sans"/>
            </a:endParaRPr>
          </a:p>
        </p:txBody>
      </p:sp>
      <p:sp>
        <p:nvSpPr>
          <p:cNvPr id="7" name="PlaceHolder 2"/>
          <p:cNvSpPr>
            <a:spLocks noGrp="1"/>
          </p:cNvSpPr>
          <p:nvPr>
            <p:ph type="body"/>
          </p:nvPr>
        </p:nvSpPr>
        <p:spPr>
          <a:xfrm>
            <a:off x="504000" y="1326600"/>
            <a:ext cx="9072000" cy="328752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ru-RU" sz="3200" b="0" u="none" strike="noStrike">
                <a:solidFill>
                  <a:srgbClr val="FFFFFF"/>
                </a:solidFill>
                <a:effectLst/>
                <a:uFillTx/>
                <a:latin typeface="Noto Sans"/>
              </a:defRPr>
            </a:lvl1pPr>
            <a:lvl2pPr lvl="1" algn="l">
              <a:spcBef>
                <a:spcPts val="1134"/>
              </a:spcBef>
              <a:buClr>
                <a:srgbClr val="FFFFFF"/>
              </a:buClr>
              <a:buSzPct val="75000"/>
              <a:buFont typeface="Symbol" charset="2"/>
              <a:buChar char=""/>
              <a:defRPr lang="ru-RU" sz="2800" b="0" u="none" strike="noStrike">
                <a:solidFill>
                  <a:srgbClr val="FFFFFF"/>
                </a:solidFill>
                <a:effectLst/>
                <a:uFillTx/>
                <a:latin typeface="Noto Sans"/>
              </a:defRPr>
            </a:lvl2pPr>
            <a:lvl3pPr lvl="2" algn="l">
              <a:spcBef>
                <a:spcPts val="850"/>
              </a:spcBef>
              <a:buClr>
                <a:srgbClr val="FFFFFF"/>
              </a:buClr>
              <a:buSzPct val="45000"/>
              <a:buFont typeface="Wingdings" charset="2"/>
              <a:buChar char=""/>
              <a:defRPr lang="ru-RU" sz="2400" b="0" u="none" strike="noStrike">
                <a:solidFill>
                  <a:srgbClr val="FFFFFF"/>
                </a:solidFill>
                <a:effectLst/>
                <a:uFillTx/>
                <a:latin typeface="Noto Sans"/>
              </a:defRPr>
            </a:lvl3pPr>
            <a:lvl4pPr lvl="3" algn="l">
              <a:spcBef>
                <a:spcPts val="567"/>
              </a:spcBef>
              <a:buClr>
                <a:srgbClr val="FFFFFF"/>
              </a:buClr>
              <a:buSzPct val="75000"/>
              <a:buFont typeface="Symbol" charset="2"/>
              <a:buChar char=""/>
              <a:defRPr lang="ru-RU" sz="2000" b="0" u="none" strike="noStrike">
                <a:solidFill>
                  <a:srgbClr val="FFFFFF"/>
                </a:solidFill>
                <a:effectLst/>
                <a:uFillTx/>
                <a:latin typeface="Noto Sans"/>
              </a:defRPr>
            </a:lvl4pPr>
            <a:lvl5pPr lvl="4"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5pPr>
            <a:lvl6pPr lvl="5"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6pPr>
            <a:lvl7pPr lvl="6" algn="l">
              <a:spcBef>
                <a:spcPts val="283"/>
              </a:spcBef>
              <a:buClr>
                <a:srgbClr val="FFFFFF"/>
              </a:buClr>
              <a:buSzPct val="45000"/>
              <a:buFont typeface="Wingdings" charset="2"/>
              <a:buChar char=""/>
              <a:defRPr lang="ru-RU" sz="2000" b="0" u="none" strike="noStrike">
                <a:solidFill>
                  <a:srgbClr val="FFFFFF"/>
                </a:solidFill>
                <a:effectLst/>
                <a:uFillTx/>
                <a:latin typeface="Noto Sans"/>
              </a:defRPr>
            </a:lvl7pPr>
          </a:lstStyle>
          <a:p>
            <a:pPr marL="432000" indent="-324000" algn="l">
              <a:spcBef>
                <a:spcPts val="1417"/>
              </a:spcBef>
              <a:buClr>
                <a:srgbClr val="FFFFFF"/>
              </a:buClr>
              <a:buSzPct val="45000"/>
              <a:buFont typeface="Wingdings" charset="2"/>
              <a:buChar char=""/>
            </a:pPr>
            <a:r>
              <a:rPr lang="ru-RU" sz="3200" b="0" u="none" strike="noStrike">
                <a:solidFill>
                  <a:srgbClr val="FFFFFF"/>
                </a:solidFill>
                <a:effectLst/>
                <a:uFillTx/>
                <a:latin typeface="Noto Sans"/>
              </a:rPr>
              <a:t>Для правки структуры щёлкните мышью</a:t>
            </a:r>
            <a:endParaRPr lang="ru-RU" sz="3200" b="0" u="none" strike="noStrike">
              <a:solidFill>
                <a:srgbClr val="FFFFFF"/>
              </a:solidFill>
              <a:effectLst/>
              <a:uFillTx/>
              <a:latin typeface="Noto Sans"/>
            </a:endParaRPr>
          </a:p>
          <a:p>
            <a:pPr marL="864000" lvl="1" indent="-324000" algn="l">
              <a:spcBef>
                <a:spcPts val="1134"/>
              </a:spcBef>
              <a:buClr>
                <a:srgbClr val="FFFFFF"/>
              </a:buClr>
              <a:buSzPct val="75000"/>
              <a:buFont typeface="Symbol" charset="2"/>
              <a:buChar char=""/>
            </a:pPr>
            <a:r>
              <a:rPr lang="ru-RU" sz="2800" b="0" u="none" strike="noStrike">
                <a:solidFill>
                  <a:srgbClr val="FFFFFF"/>
                </a:solidFill>
                <a:effectLst/>
                <a:uFillTx/>
                <a:latin typeface="Noto Sans"/>
              </a:rPr>
              <a:t>Второй уровень структуры</a:t>
            </a:r>
            <a:endParaRPr lang="ru-RU" sz="2800" b="0" u="none" strike="noStrike">
              <a:solidFill>
                <a:srgbClr val="FFFFFF"/>
              </a:solidFill>
              <a:effectLst/>
              <a:uFillTx/>
              <a:latin typeface="Noto Sans"/>
            </a:endParaRPr>
          </a:p>
          <a:p>
            <a:pPr marL="1296000" lvl="2" indent="-288000" algn="l">
              <a:spcBef>
                <a:spcPts val="850"/>
              </a:spcBef>
              <a:buClr>
                <a:srgbClr val="FFFFFF"/>
              </a:buClr>
              <a:buSzPct val="45000"/>
              <a:buFont typeface="Wingdings" charset="2"/>
              <a:buChar char=""/>
            </a:pPr>
            <a:r>
              <a:rPr lang="ru-RU" sz="2400" b="0" u="none" strike="noStrike">
                <a:solidFill>
                  <a:srgbClr val="FFFFFF"/>
                </a:solidFill>
                <a:effectLst/>
                <a:uFillTx/>
                <a:latin typeface="Noto Sans"/>
              </a:rPr>
              <a:t>Третий уровень структуры</a:t>
            </a:r>
            <a:endParaRPr lang="ru-RU" sz="2400" b="0" u="none" strike="noStrike">
              <a:solidFill>
                <a:srgbClr val="FFFFFF"/>
              </a:solidFill>
              <a:effectLst/>
              <a:uFillTx/>
              <a:latin typeface="Noto Sans"/>
            </a:endParaRPr>
          </a:p>
          <a:p>
            <a:pPr marL="1728000" lvl="3" indent="-216000" algn="l">
              <a:spcBef>
                <a:spcPts val="567"/>
              </a:spcBef>
              <a:buClr>
                <a:srgbClr val="FFFFFF"/>
              </a:buClr>
              <a:buSzPct val="75000"/>
              <a:buFont typeface="Symbol" charset="2"/>
              <a:buChar char=""/>
            </a:pPr>
            <a:r>
              <a:rPr lang="ru-RU" sz="2000" b="0" u="none" strike="noStrike">
                <a:solidFill>
                  <a:srgbClr val="FFFFFF"/>
                </a:solidFill>
                <a:effectLst/>
                <a:uFillTx/>
                <a:latin typeface="Noto Sans"/>
              </a:rPr>
              <a:t>Четвёртый уровень структуры</a:t>
            </a:r>
            <a:endParaRPr lang="ru-RU" sz="2000" b="0" u="none" strike="noStrike">
              <a:solidFill>
                <a:srgbClr val="FFFFFF"/>
              </a:solidFill>
              <a:effectLst/>
              <a:uFillTx/>
              <a:latin typeface="Noto Sans"/>
            </a:endParaRPr>
          </a:p>
          <a:p>
            <a:pPr marL="2160000" lvl="4"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Пятый уровень структуры</a:t>
            </a:r>
            <a:endParaRPr lang="ru-RU" sz="2000" b="0" u="none" strike="noStrike">
              <a:solidFill>
                <a:srgbClr val="FFFFFF"/>
              </a:solidFill>
              <a:effectLst/>
              <a:uFillTx/>
              <a:latin typeface="Noto Sans"/>
            </a:endParaRPr>
          </a:p>
          <a:p>
            <a:pPr marL="2592000" lvl="5"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Шестой уровень структуры</a:t>
            </a:r>
            <a:endParaRPr lang="ru-RU" sz="2000" b="0" u="none" strike="noStrike">
              <a:solidFill>
                <a:srgbClr val="FFFFFF"/>
              </a:solidFill>
              <a:effectLst/>
              <a:uFillTx/>
              <a:latin typeface="Noto Sans"/>
            </a:endParaRPr>
          </a:p>
          <a:p>
            <a:pPr marL="3024000" lvl="6" indent="-216000" algn="l">
              <a:spcBef>
                <a:spcPts val="283"/>
              </a:spcBef>
              <a:buClr>
                <a:srgbClr val="FFFFFF"/>
              </a:buClr>
              <a:buSzPct val="45000"/>
              <a:buFont typeface="Wingdings" charset="2"/>
              <a:buChar char=""/>
            </a:pPr>
            <a:r>
              <a:rPr lang="ru-RU" sz="2000" b="0" u="none" strike="noStrike">
                <a:solidFill>
                  <a:srgbClr val="FFFFFF"/>
                </a:solidFill>
                <a:effectLst/>
                <a:uFillTx/>
                <a:latin typeface="Noto Sans"/>
              </a:rPr>
              <a:t>Седьмой уровень структуры</a:t>
            </a:r>
            <a:endParaRPr lang="ru-RU" sz="2000" b="0" u="none" strike="noStrike">
              <a:solidFill>
                <a:srgbClr val="FFFFFF"/>
              </a:solidFill>
              <a:effectLst/>
              <a:uFillTx/>
              <a:latin typeface="Noto Sans"/>
            </a:endParaRPr>
          </a:p>
        </p:txBody>
      </p:sp>
      <p:sp>
        <p:nvSpPr>
          <p:cNvPr id="8" name="PlaceHolder 3"/>
          <p:cNvSpPr>
            <a:spLocks noGrp="1"/>
          </p:cNvSpPr>
          <p:nvPr>
            <p:ph type="dt" idx="1"/>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9" name="PlaceHolder 4"/>
          <p:cNvSpPr>
            <a:spLocks noGrp="1"/>
          </p:cNvSpPr>
          <p:nvPr>
            <p:ph type="ftr" idx="2"/>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FFFFFF"/>
                </a:solidFill>
                <a:effectLst/>
                <a:uFillTx/>
                <a:latin typeface="Noto Sans"/>
              </a:defRPr>
            </a:lvl1pPr>
          </a:lstStyle>
          <a:p>
            <a:pPr indent="0" algn="ctr">
              <a:buNone/>
            </a:pPr>
            <a:r>
              <a:rPr lang="ru-RU" sz="1400" b="0" u="none" strike="noStrike">
                <a:solidFill>
                  <a:srgbClr val="FFFFFF"/>
                </a:solidFill>
                <a:effectLst/>
                <a:uFillTx/>
                <a:latin typeface="Noto Sans"/>
              </a:rPr>
              <a:t>&lt;нижний колонтитул&gt;</a:t>
            </a:r>
            <a:endParaRPr lang="ru-RU" sz="1400" b="0" u="none" strike="noStrike">
              <a:solidFill>
                <a:srgbClr val="FFFFFF"/>
              </a:solidFill>
              <a:effectLst/>
              <a:uFillTx/>
              <a:latin typeface="Noto Sans"/>
            </a:endParaRPr>
          </a:p>
        </p:txBody>
      </p:sp>
      <p:sp>
        <p:nvSpPr>
          <p:cNvPr id="10" name="PlaceHolder 5"/>
          <p:cNvSpPr>
            <a:spLocks noGrp="1"/>
          </p:cNvSpPr>
          <p:nvPr>
            <p:ph type="sldNum" idx="3"/>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FFFFFF"/>
                </a:solidFill>
                <a:effectLst/>
                <a:uFillTx/>
                <a:latin typeface="Noto Sans"/>
              </a:defRPr>
            </a:lvl1pPr>
          </a:lstStyle>
          <a:p>
            <a:pPr indent="0" algn="r">
              <a:buNone/>
            </a:pPr>
            <a:fld id="{F1AC6C83-9C08-494B-BE02-7A67E0F0B004}" type="slidenum">
              <a:rPr lang="ru-RU" sz="1400" b="0" u="none" strike="noStrike">
                <a:solidFill>
                  <a:srgbClr val="FFFFFF"/>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wo Bullets">
    <p:spTree>
      <p:nvGrpSpPr>
        <p:cNvPr id="1" name=""/>
        <p:cNvGrpSpPr/>
        <p:nvPr/>
      </p:nvGrpSpPr>
      <p:grpSpPr>
        <a:xfrm>
          <a:off x="0" y="0"/>
          <a:ext cx="0" cy="0"/>
          <a:chOff x="0" y="0"/>
          <a:chExt cx="0" cy="0"/>
        </a:xfrm>
      </p:grpSpPr>
      <p:pic>
        <p:nvPicPr>
          <p:cNvPr id="16" name=""/>
          <p:cNvPicPr/>
          <p:nvPr/>
        </p:nvPicPr>
        <p:blipFill>
          <a:blip r:embed="rId2"/>
          <a:stretch/>
        </p:blipFill>
        <p:spPr>
          <a:xfrm>
            <a:off x="0" y="0"/>
            <a:ext cx="2467800" cy="5670000"/>
          </a:xfrm>
          <a:prstGeom prst="rect">
            <a:avLst/>
          </a:prstGeom>
          <a:noFill/>
          <a:ln w="0">
            <a:noFill/>
          </a:ln>
        </p:spPr>
      </p:pic>
      <p:sp>
        <p:nvSpPr>
          <p:cNvPr id="17" name="PlaceHolder 1"/>
          <p:cNvSpPr>
            <a:spLocks noGrp="1"/>
          </p:cNvSpPr>
          <p:nvPr>
            <p:ph type="title"/>
          </p:nvPr>
        </p:nvSpPr>
        <p:spPr>
          <a:xfrm>
            <a:off x="2520000" y="216000"/>
            <a:ext cx="7020000" cy="946080"/>
          </a:xfrm>
          <a:prstGeom prst="rect">
            <a:avLst/>
          </a:prstGeom>
          <a:noFill/>
          <a:ln w="0">
            <a:noFill/>
          </a:ln>
        </p:spPr>
        <p:txBody>
          <a:bodyPr lIns="0" tIns="0" rIns="0" bIns="0" anchor="ctr">
            <a:normAutofit fontScale="77500" lnSpcReduction="19999"/>
          </a:bodyPr>
          <a:lstStyle>
            <a:lvl1pPr indent="0" algn="ctr">
              <a:buNone/>
              <a:defRPr lang="ru-RU" sz="4400" b="1" u="none" strike="noStrike">
                <a:solidFill>
                  <a:srgbClr val="0D84A1"/>
                </a:solidFill>
                <a:effectLst/>
                <a:uFillTx/>
                <a:latin typeface="Noto Sans"/>
              </a:defRPr>
            </a:lvl1pPr>
          </a:lstStyle>
          <a:p>
            <a:pPr indent="0" algn="ctr">
              <a:buNone/>
            </a:pPr>
            <a:r>
              <a:rPr lang="ru-RU" sz="4400" b="1" u="none" strike="noStrike">
                <a:solidFill>
                  <a:srgbClr val="0D84A1"/>
                </a:solidFill>
                <a:effectLst/>
                <a:uFillTx/>
                <a:latin typeface="Noto Sans"/>
              </a:rPr>
              <a:t>Для правки текста заглавия щёлкните мышью</a:t>
            </a:r>
            <a:endParaRPr lang="ru-RU" sz="4400" b="1" u="none" strike="noStrike">
              <a:solidFill>
                <a:srgbClr val="0D84A1"/>
              </a:solidFill>
              <a:effectLst/>
              <a:uFillTx/>
              <a:latin typeface="Noto Sans"/>
            </a:endParaRPr>
          </a:p>
        </p:txBody>
      </p:sp>
      <p:sp>
        <p:nvSpPr>
          <p:cNvPr id="18" name="PlaceHolder 2"/>
          <p:cNvSpPr>
            <a:spLocks noGrp="1"/>
          </p:cNvSpPr>
          <p:nvPr>
            <p:ph type="body"/>
          </p:nvPr>
        </p:nvSpPr>
        <p:spPr>
          <a:xfrm>
            <a:off x="2520000" y="1326600"/>
            <a:ext cx="7020000" cy="3287520"/>
          </a:xfrm>
          <a:prstGeom prst="rect">
            <a:avLst/>
          </a:prstGeom>
          <a:noFill/>
          <a:ln w="0">
            <a:noFill/>
          </a:ln>
        </p:spPr>
        <p:txBody>
          <a:bodyPr lIns="0" tIns="0" rIns="0" bIns="0" anchor="t">
            <a:normAutofit fontScale="92500" lnSpcReduction="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19" name="PlaceHolder 3"/>
          <p:cNvSpPr>
            <a:spLocks noGrp="1"/>
          </p:cNvSpPr>
          <p:nvPr>
            <p:ph type="dt" idx="7"/>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20" name="PlaceHolder 4"/>
          <p:cNvSpPr>
            <a:spLocks noGrp="1"/>
          </p:cNvSpPr>
          <p:nvPr>
            <p:ph type="ftr" idx="8"/>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21" name="PlaceHolder 5"/>
          <p:cNvSpPr>
            <a:spLocks noGrp="1"/>
          </p:cNvSpPr>
          <p:nvPr>
            <p:ph type="sldNum" idx="9"/>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EB841997-D4A1-476A-9FBB-A67F4B04A937}"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Bullets">
    <p:spTree>
      <p:nvGrpSpPr>
        <p:cNvPr id="1" name=""/>
        <p:cNvGrpSpPr/>
        <p:nvPr/>
      </p:nvGrpSpPr>
      <p:grpSpPr>
        <a:xfrm>
          <a:off x="0" y="0"/>
          <a:ext cx="0" cy="0"/>
          <a:chOff x="0" y="0"/>
          <a:chExt cx="0" cy="0"/>
        </a:xfrm>
      </p:grpSpPr>
      <p:pic>
        <p:nvPicPr>
          <p:cNvPr id="22" name=""/>
          <p:cNvPicPr/>
          <p:nvPr/>
        </p:nvPicPr>
        <p:blipFill>
          <a:blip r:embed="rId2"/>
          <a:stretch/>
        </p:blipFill>
        <p:spPr>
          <a:xfrm>
            <a:off x="0" y="0"/>
            <a:ext cx="2467800" cy="5670000"/>
          </a:xfrm>
          <a:prstGeom prst="rect">
            <a:avLst/>
          </a:prstGeom>
          <a:noFill/>
          <a:ln w="0">
            <a:noFill/>
          </a:ln>
        </p:spPr>
      </p:pic>
      <p:sp>
        <p:nvSpPr>
          <p:cNvPr id="23" name="PlaceHolder 1"/>
          <p:cNvSpPr>
            <a:spLocks noGrp="1"/>
          </p:cNvSpPr>
          <p:nvPr>
            <p:ph type="title"/>
          </p:nvPr>
        </p:nvSpPr>
        <p:spPr>
          <a:xfrm>
            <a:off x="2520000" y="216000"/>
            <a:ext cx="7020000" cy="946080"/>
          </a:xfrm>
          <a:prstGeom prst="rect">
            <a:avLst/>
          </a:prstGeom>
          <a:noFill/>
          <a:ln w="0">
            <a:noFill/>
          </a:ln>
        </p:spPr>
        <p:txBody>
          <a:bodyPr lIns="0" tIns="0" rIns="0" bIns="0" anchor="ctr">
            <a:normAutofit fontScale="77500" lnSpcReduction="19999"/>
          </a:bodyPr>
          <a:lstStyle>
            <a:lvl1pPr indent="0" algn="ctr">
              <a:buNone/>
              <a:defRPr lang="ru-RU" sz="4400" b="1" u="none" strike="noStrike">
                <a:solidFill>
                  <a:srgbClr val="0D84A1"/>
                </a:solidFill>
                <a:effectLst/>
                <a:uFillTx/>
                <a:latin typeface="Noto Sans"/>
              </a:defRPr>
            </a:lvl1pPr>
          </a:lstStyle>
          <a:p>
            <a:pPr indent="0" algn="ctr">
              <a:buNone/>
            </a:pPr>
            <a:r>
              <a:rPr lang="ru-RU" sz="4400" b="1" u="none" strike="noStrike">
                <a:solidFill>
                  <a:srgbClr val="0D84A1"/>
                </a:solidFill>
                <a:effectLst/>
                <a:uFillTx/>
                <a:latin typeface="Noto Sans"/>
              </a:rPr>
              <a:t>Для правки текста заглавия щёлкните мышью</a:t>
            </a:r>
            <a:endParaRPr lang="ru-RU" sz="4400" b="1" u="none" strike="noStrike">
              <a:solidFill>
                <a:srgbClr val="0D84A1"/>
              </a:solidFill>
              <a:effectLst/>
              <a:uFillTx/>
              <a:latin typeface="Noto Sans"/>
            </a:endParaRPr>
          </a:p>
        </p:txBody>
      </p:sp>
      <p:sp>
        <p:nvSpPr>
          <p:cNvPr id="24" name="PlaceHolder 2"/>
          <p:cNvSpPr>
            <a:spLocks noGrp="1"/>
          </p:cNvSpPr>
          <p:nvPr>
            <p:ph type="body"/>
          </p:nvPr>
        </p:nvSpPr>
        <p:spPr>
          <a:xfrm>
            <a:off x="2520000" y="1326600"/>
            <a:ext cx="7020000" cy="3287520"/>
          </a:xfrm>
          <a:prstGeom prst="rect">
            <a:avLst/>
          </a:prstGeom>
          <a:noFill/>
          <a:ln w="0">
            <a:noFill/>
          </a:ln>
        </p:spPr>
        <p:txBody>
          <a:bodyPr lIns="0" tIns="0" rIns="0" bIns="0" anchor="t">
            <a:normAutofit fontScale="92500" lnSpcReduction="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25" name="PlaceHolder 3"/>
          <p:cNvSpPr>
            <a:spLocks noGrp="1"/>
          </p:cNvSpPr>
          <p:nvPr>
            <p:ph type="dt" idx="10"/>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FFFFFF"/>
                </a:solidFill>
                <a:effectLst/>
                <a:uFillTx/>
                <a:latin typeface="Noto Sans"/>
              </a:defRPr>
            </a:lvl1pPr>
          </a:lstStyle>
          <a:p>
            <a:pPr indent="0" algn="l">
              <a:buNone/>
            </a:pPr>
            <a:r>
              <a:rPr lang="ru-RU" sz="1400" b="0" u="none" strike="noStrike">
                <a:solidFill>
                  <a:srgbClr val="FFFFFF"/>
                </a:solidFill>
                <a:effectLst/>
                <a:uFillTx/>
                <a:latin typeface="Noto Sans"/>
              </a:rPr>
              <a:t>&lt;дата/время&gt;</a:t>
            </a:r>
            <a:endParaRPr lang="ru-RU" sz="1400" b="0" u="none" strike="noStrike">
              <a:solidFill>
                <a:srgbClr val="000000"/>
              </a:solidFill>
              <a:effectLst/>
              <a:uFillTx/>
              <a:latin typeface="Noto Sans"/>
            </a:endParaRPr>
          </a:p>
        </p:txBody>
      </p:sp>
      <p:sp>
        <p:nvSpPr>
          <p:cNvPr id="26" name="PlaceHolder 4"/>
          <p:cNvSpPr>
            <a:spLocks noGrp="1"/>
          </p:cNvSpPr>
          <p:nvPr>
            <p:ph type="ftr" idx="11"/>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27" name="PlaceHolder 5"/>
          <p:cNvSpPr>
            <a:spLocks noGrp="1"/>
          </p:cNvSpPr>
          <p:nvPr>
            <p:ph type="sldNum" idx="12"/>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B43C7FDC-45DE-4738-9EB3-787497C0BFAF}"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hree Bullets">
    <p:spTree>
      <p:nvGrpSpPr>
        <p:cNvPr id="1" name=""/>
        <p:cNvGrpSpPr/>
        <p:nvPr/>
      </p:nvGrpSpPr>
      <p:grpSpPr>
        <a:xfrm>
          <a:off x="0" y="0"/>
          <a:ext cx="0" cy="0"/>
          <a:chOff x="0" y="0"/>
          <a:chExt cx="0" cy="0"/>
        </a:xfrm>
      </p:grpSpPr>
      <p:pic>
        <p:nvPicPr>
          <p:cNvPr id="28" name=""/>
          <p:cNvPicPr/>
          <p:nvPr/>
        </p:nvPicPr>
        <p:blipFill>
          <a:blip r:embed="rId2"/>
          <a:stretch/>
        </p:blipFill>
        <p:spPr>
          <a:xfrm flipH="1" rot="16200000">
            <a:off x="3805920" y="-3805920"/>
            <a:ext cx="2468160" cy="10080000"/>
          </a:xfrm>
          <a:prstGeom prst="rect">
            <a:avLst/>
          </a:prstGeom>
          <a:noFill/>
          <a:ln w="0">
            <a:noFill/>
          </a:ln>
        </p:spPr>
      </p:pic>
      <p:sp>
        <p:nvSpPr>
          <p:cNvPr id="29" name="PlaceHolder 1"/>
          <p:cNvSpPr>
            <a:spLocks noGrp="1"/>
          </p:cNvSpPr>
          <p:nvPr>
            <p:ph type="title"/>
          </p:nvPr>
        </p:nvSpPr>
        <p:spPr>
          <a:xfrm>
            <a:off x="504000" y="324000"/>
            <a:ext cx="9072000" cy="1800000"/>
          </a:xfrm>
          <a:prstGeom prst="rect">
            <a:avLst/>
          </a:prstGeom>
          <a:noFill/>
          <a:ln w="0">
            <a:noFill/>
          </a:ln>
        </p:spPr>
        <p:txBody>
          <a:bodyPr lIns="0" tIns="0" rIns="0" bIns="0" anchor="ctr">
            <a:normAutofit fontScale="62500" lnSpcReduction="19999"/>
          </a:bodyPr>
          <a:lstStyle>
            <a:lvl1pPr indent="0" algn="ctr">
              <a:buNone/>
              <a:defRPr lang="ru-RU" sz="7200" b="1" u="none" strike="noStrike">
                <a:solidFill>
                  <a:srgbClr val="FFFFFF"/>
                </a:solidFill>
                <a:effectLst/>
                <a:uFillTx/>
                <a:latin typeface="Noto Sans"/>
              </a:defRPr>
            </a:lvl1pPr>
          </a:lstStyle>
          <a:p>
            <a:pPr indent="0" algn="ctr">
              <a:buNone/>
            </a:pPr>
            <a:r>
              <a:rPr lang="ru-RU" sz="7200" b="1" u="none" strike="noStrike">
                <a:solidFill>
                  <a:srgbClr val="FFFFFF"/>
                </a:solidFill>
                <a:effectLst/>
                <a:uFillTx/>
                <a:latin typeface="Noto Sans"/>
              </a:rPr>
              <a:t>Для правки текста заглавия щёлкните мышью</a:t>
            </a:r>
            <a:endParaRPr lang="ru-RU" sz="7200" b="1" u="none" strike="noStrike">
              <a:solidFill>
                <a:srgbClr val="FFFFFF"/>
              </a:solidFill>
              <a:effectLst/>
              <a:uFillTx/>
              <a:latin typeface="Noto Sans"/>
            </a:endParaRPr>
          </a:p>
        </p:txBody>
      </p:sp>
      <p:sp>
        <p:nvSpPr>
          <p:cNvPr id="30" name="PlaceHolder 2"/>
          <p:cNvSpPr>
            <a:spLocks noGrp="1"/>
          </p:cNvSpPr>
          <p:nvPr>
            <p:ph type="body"/>
          </p:nvPr>
        </p:nvSpPr>
        <p:spPr>
          <a:xfrm>
            <a:off x="504000" y="2520000"/>
            <a:ext cx="9072000" cy="2520000"/>
          </a:xfrm>
          <a:prstGeom prst="rect">
            <a:avLst/>
          </a:prstGeom>
          <a:noFill/>
          <a:ln w="0">
            <a:noFill/>
          </a:ln>
        </p:spPr>
        <p:txBody>
          <a:bodyPr lIns="0" tIns="0" rIns="0" bIns="0" anchor="t">
            <a:normAutofit fontScale="85000" lnSpcReduction="1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31" name="PlaceHolder 3"/>
          <p:cNvSpPr>
            <a:spLocks noGrp="1"/>
          </p:cNvSpPr>
          <p:nvPr>
            <p:ph type="dt" idx="13"/>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32" name="PlaceHolder 4"/>
          <p:cNvSpPr>
            <a:spLocks noGrp="1"/>
          </p:cNvSpPr>
          <p:nvPr>
            <p:ph type="ftr" idx="14"/>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33" name="PlaceHolder 5"/>
          <p:cNvSpPr>
            <a:spLocks noGrp="1"/>
          </p:cNvSpPr>
          <p:nvPr>
            <p:ph type="sldNum" idx="15"/>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C3D77090-CA84-46AC-AEE3-7E6B36E80E03}"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hree Bullets">
    <p:spTree>
      <p:nvGrpSpPr>
        <p:cNvPr id="1" name=""/>
        <p:cNvGrpSpPr/>
        <p:nvPr/>
      </p:nvGrpSpPr>
      <p:grpSpPr>
        <a:xfrm>
          <a:off x="0" y="0"/>
          <a:ext cx="0" cy="0"/>
          <a:chOff x="0" y="0"/>
          <a:chExt cx="0" cy="0"/>
        </a:xfrm>
      </p:grpSpPr>
      <p:pic>
        <p:nvPicPr>
          <p:cNvPr id="34" name=""/>
          <p:cNvPicPr/>
          <p:nvPr/>
        </p:nvPicPr>
        <p:blipFill>
          <a:blip r:embed="rId2"/>
          <a:stretch/>
        </p:blipFill>
        <p:spPr>
          <a:xfrm flipH="1" rot="16200000">
            <a:off x="3805920" y="-3805920"/>
            <a:ext cx="2468160" cy="10080000"/>
          </a:xfrm>
          <a:prstGeom prst="rect">
            <a:avLst/>
          </a:prstGeom>
          <a:noFill/>
          <a:ln w="0">
            <a:noFill/>
          </a:ln>
        </p:spPr>
      </p:pic>
      <p:sp>
        <p:nvSpPr>
          <p:cNvPr id="35" name="PlaceHolder 1"/>
          <p:cNvSpPr>
            <a:spLocks noGrp="1"/>
          </p:cNvSpPr>
          <p:nvPr>
            <p:ph type="title"/>
          </p:nvPr>
        </p:nvSpPr>
        <p:spPr>
          <a:xfrm>
            <a:off x="504000" y="324000"/>
            <a:ext cx="9072000" cy="1800000"/>
          </a:xfrm>
          <a:prstGeom prst="rect">
            <a:avLst/>
          </a:prstGeom>
          <a:noFill/>
          <a:ln w="0">
            <a:noFill/>
          </a:ln>
        </p:spPr>
        <p:txBody>
          <a:bodyPr lIns="0" tIns="0" rIns="0" bIns="0" anchor="ctr">
            <a:normAutofit fontScale="62500" lnSpcReduction="19999"/>
          </a:bodyPr>
          <a:lstStyle>
            <a:lvl1pPr indent="0" algn="ctr">
              <a:buNone/>
              <a:defRPr lang="ru-RU" sz="7200" b="1" u="none" strike="noStrike">
                <a:solidFill>
                  <a:srgbClr val="FFFFFF"/>
                </a:solidFill>
                <a:effectLst/>
                <a:uFillTx/>
                <a:latin typeface="Noto Sans"/>
              </a:defRPr>
            </a:lvl1pPr>
          </a:lstStyle>
          <a:p>
            <a:pPr indent="0" algn="ctr">
              <a:buNone/>
            </a:pPr>
            <a:r>
              <a:rPr lang="ru-RU" sz="7200" b="1" u="none" strike="noStrike">
                <a:solidFill>
                  <a:srgbClr val="FFFFFF"/>
                </a:solidFill>
                <a:effectLst/>
                <a:uFillTx/>
                <a:latin typeface="Noto Sans"/>
              </a:rPr>
              <a:t>Для правки текста заглавия щёлкните мышью</a:t>
            </a:r>
            <a:endParaRPr lang="ru-RU" sz="7200" b="1" u="none" strike="noStrike">
              <a:solidFill>
                <a:srgbClr val="FFFFFF"/>
              </a:solidFill>
              <a:effectLst/>
              <a:uFillTx/>
              <a:latin typeface="Noto Sans"/>
            </a:endParaRPr>
          </a:p>
        </p:txBody>
      </p:sp>
      <p:sp>
        <p:nvSpPr>
          <p:cNvPr id="36" name="PlaceHolder 2"/>
          <p:cNvSpPr>
            <a:spLocks noGrp="1"/>
          </p:cNvSpPr>
          <p:nvPr>
            <p:ph type="body"/>
          </p:nvPr>
        </p:nvSpPr>
        <p:spPr>
          <a:xfrm>
            <a:off x="504000" y="2520000"/>
            <a:ext cx="9072000" cy="2520000"/>
          </a:xfrm>
          <a:prstGeom prst="rect">
            <a:avLst/>
          </a:prstGeom>
          <a:noFill/>
          <a:ln w="0">
            <a:noFill/>
          </a:ln>
        </p:spPr>
        <p:txBody>
          <a:bodyPr lIns="0" tIns="0" rIns="0" bIns="0" anchor="t">
            <a:normAutofit fontScale="85000" lnSpcReduction="1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37" name="PlaceHolder 3"/>
          <p:cNvSpPr>
            <a:spLocks noGrp="1"/>
          </p:cNvSpPr>
          <p:nvPr>
            <p:ph type="dt" idx="16"/>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38" name="PlaceHolder 4"/>
          <p:cNvSpPr>
            <a:spLocks noGrp="1"/>
          </p:cNvSpPr>
          <p:nvPr>
            <p:ph type="ftr" idx="17"/>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39" name="PlaceHolder 5"/>
          <p:cNvSpPr>
            <a:spLocks noGrp="1"/>
          </p:cNvSpPr>
          <p:nvPr>
            <p:ph type="sldNum" idx="18"/>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7864F004-499B-420C-A461-B1472CDEF87E}"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Four Bullets">
    <p:spTree>
      <p:nvGrpSpPr>
        <p:cNvPr id="1" name=""/>
        <p:cNvGrpSpPr/>
        <p:nvPr/>
      </p:nvGrpSpPr>
      <p:grpSpPr>
        <a:xfrm>
          <a:off x="0" y="0"/>
          <a:ext cx="0" cy="0"/>
          <a:chOff x="0" y="0"/>
          <a:chExt cx="0" cy="0"/>
        </a:xfrm>
      </p:grpSpPr>
      <p:pic>
        <p:nvPicPr>
          <p:cNvPr id="40" name=""/>
          <p:cNvPicPr/>
          <p:nvPr/>
        </p:nvPicPr>
        <p:blipFill>
          <a:blip r:embed="rId2"/>
          <a:stretch/>
        </p:blipFill>
        <p:spPr>
          <a:xfrm>
            <a:off x="5976000" y="3475440"/>
            <a:ext cx="4104000" cy="2193840"/>
          </a:xfrm>
          <a:prstGeom prst="rect">
            <a:avLst/>
          </a:prstGeom>
          <a:noFill/>
          <a:ln w="0">
            <a:noFill/>
          </a:ln>
        </p:spPr>
      </p:pic>
      <p:pic>
        <p:nvPicPr>
          <p:cNvPr id="41" name=""/>
          <p:cNvPicPr/>
          <p:nvPr/>
        </p:nvPicPr>
        <p:blipFill>
          <a:blip r:embed="rId3"/>
          <a:stretch/>
        </p:blipFill>
        <p:spPr>
          <a:xfrm>
            <a:off x="5976000" y="0"/>
            <a:ext cx="2743200" cy="2011320"/>
          </a:xfrm>
          <a:prstGeom prst="rect">
            <a:avLst/>
          </a:prstGeom>
          <a:noFill/>
          <a:ln w="0">
            <a:noFill/>
          </a:ln>
        </p:spPr>
      </p:pic>
      <p:sp>
        <p:nvSpPr>
          <p:cNvPr id="42" name="PlaceHolder 1"/>
          <p:cNvSpPr>
            <a:spLocks noGrp="1"/>
          </p:cNvSpPr>
          <p:nvPr>
            <p:ph type="title"/>
          </p:nvPr>
        </p:nvSpPr>
        <p:spPr>
          <a:xfrm>
            <a:off x="288000" y="216000"/>
            <a:ext cx="5688000" cy="946080"/>
          </a:xfrm>
          <a:prstGeom prst="rect">
            <a:avLst/>
          </a:prstGeom>
          <a:noFill/>
          <a:ln w="0">
            <a:noFill/>
          </a:ln>
        </p:spPr>
        <p:txBody>
          <a:bodyPr lIns="0" tIns="0" rIns="0" bIns="0" anchor="ctr">
            <a:normAutofit fontScale="70000" lnSpcReduction="19999"/>
          </a:bodyPr>
          <a:lstStyle>
            <a:lvl1pPr indent="0" algn="l">
              <a:buNone/>
              <a:defRPr lang="ru-RU" sz="4400" b="1" u="none" strike="noStrike">
                <a:solidFill>
                  <a:srgbClr val="0D84A1"/>
                </a:solidFill>
                <a:effectLst/>
                <a:uFillTx/>
                <a:latin typeface="Noto Sans"/>
              </a:defRPr>
            </a:lvl1pPr>
          </a:lstStyle>
          <a:p>
            <a:pPr indent="0" algn="l">
              <a:buNone/>
            </a:pPr>
            <a:r>
              <a:rPr lang="ru-RU" sz="4400" b="1" u="none" strike="noStrike">
                <a:solidFill>
                  <a:srgbClr val="0D84A1"/>
                </a:solidFill>
                <a:effectLst/>
                <a:uFillTx/>
                <a:latin typeface="Noto Sans"/>
              </a:rPr>
              <a:t>Для правки текста заглавия щёлкните мышью</a:t>
            </a:r>
            <a:endParaRPr lang="ru-RU" sz="4400" b="1" u="none" strike="noStrike">
              <a:solidFill>
                <a:srgbClr val="0D84A1"/>
              </a:solidFill>
              <a:effectLst/>
              <a:uFillTx/>
              <a:latin typeface="Noto Sans"/>
            </a:endParaRPr>
          </a:p>
        </p:txBody>
      </p:sp>
      <p:sp>
        <p:nvSpPr>
          <p:cNvPr id="43" name="PlaceHolder 2"/>
          <p:cNvSpPr>
            <a:spLocks noGrp="1"/>
          </p:cNvSpPr>
          <p:nvPr>
            <p:ph type="body"/>
          </p:nvPr>
        </p:nvSpPr>
        <p:spPr>
          <a:xfrm>
            <a:off x="288000" y="1326600"/>
            <a:ext cx="5688000" cy="3780000"/>
          </a:xfrm>
          <a:prstGeom prst="rect">
            <a:avLst/>
          </a:prstGeom>
          <a:noFill/>
          <a:ln w="0">
            <a:noFill/>
          </a:ln>
        </p:spPr>
        <p:txBody>
          <a:bodyPr lIns="0" tIns="0" rIns="0" bIns="0" anchor="t">
            <a:normAutofit fontScale="85000" lnSpcReduction="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44" name="PlaceHolder 3"/>
          <p:cNvSpPr>
            <a:spLocks noGrp="1"/>
          </p:cNvSpPr>
          <p:nvPr>
            <p:ph type="dt" idx="19"/>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45" name="PlaceHolder 4"/>
          <p:cNvSpPr>
            <a:spLocks noGrp="1"/>
          </p:cNvSpPr>
          <p:nvPr>
            <p:ph type="ftr" idx="20"/>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46" name="PlaceHolder 5"/>
          <p:cNvSpPr>
            <a:spLocks noGrp="1"/>
          </p:cNvSpPr>
          <p:nvPr>
            <p:ph type="sldNum" idx="21"/>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5D28223F-64A3-49F6-BB94-53CD42B48893}"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Four Bullets">
    <p:spTree>
      <p:nvGrpSpPr>
        <p:cNvPr id="1" name=""/>
        <p:cNvGrpSpPr/>
        <p:nvPr/>
      </p:nvGrpSpPr>
      <p:grpSpPr>
        <a:xfrm>
          <a:off x="0" y="0"/>
          <a:ext cx="0" cy="0"/>
          <a:chOff x="0" y="0"/>
          <a:chExt cx="0" cy="0"/>
        </a:xfrm>
      </p:grpSpPr>
      <p:pic>
        <p:nvPicPr>
          <p:cNvPr id="47" name=""/>
          <p:cNvPicPr/>
          <p:nvPr/>
        </p:nvPicPr>
        <p:blipFill>
          <a:blip r:embed="rId2"/>
          <a:stretch/>
        </p:blipFill>
        <p:spPr>
          <a:xfrm>
            <a:off x="5976000" y="3475440"/>
            <a:ext cx="4104000" cy="2193840"/>
          </a:xfrm>
          <a:prstGeom prst="rect">
            <a:avLst/>
          </a:prstGeom>
          <a:noFill/>
          <a:ln w="0">
            <a:noFill/>
          </a:ln>
        </p:spPr>
      </p:pic>
      <p:pic>
        <p:nvPicPr>
          <p:cNvPr id="48" name=""/>
          <p:cNvPicPr/>
          <p:nvPr/>
        </p:nvPicPr>
        <p:blipFill>
          <a:blip r:embed="rId3"/>
          <a:stretch/>
        </p:blipFill>
        <p:spPr>
          <a:xfrm>
            <a:off x="5976000" y="0"/>
            <a:ext cx="2743200" cy="2011320"/>
          </a:xfrm>
          <a:prstGeom prst="rect">
            <a:avLst/>
          </a:prstGeom>
          <a:noFill/>
          <a:ln w="0">
            <a:noFill/>
          </a:ln>
        </p:spPr>
      </p:pic>
      <p:sp>
        <p:nvSpPr>
          <p:cNvPr id="49" name="PlaceHolder 1"/>
          <p:cNvSpPr>
            <a:spLocks noGrp="1"/>
          </p:cNvSpPr>
          <p:nvPr>
            <p:ph type="title"/>
          </p:nvPr>
        </p:nvSpPr>
        <p:spPr>
          <a:xfrm>
            <a:off x="288000" y="216000"/>
            <a:ext cx="5688000" cy="946080"/>
          </a:xfrm>
          <a:prstGeom prst="rect">
            <a:avLst/>
          </a:prstGeom>
          <a:noFill/>
          <a:ln w="0">
            <a:noFill/>
          </a:ln>
        </p:spPr>
        <p:txBody>
          <a:bodyPr lIns="0" tIns="0" rIns="0" bIns="0" anchor="ctr">
            <a:normAutofit fontScale="70000" lnSpcReduction="19999"/>
          </a:bodyPr>
          <a:lstStyle>
            <a:lvl1pPr indent="0" algn="l">
              <a:buNone/>
              <a:defRPr lang="ru-RU" sz="4400" b="1" u="none" strike="noStrike">
                <a:solidFill>
                  <a:srgbClr val="0D84A1"/>
                </a:solidFill>
                <a:effectLst/>
                <a:uFillTx/>
                <a:latin typeface="Noto Sans"/>
              </a:defRPr>
            </a:lvl1pPr>
          </a:lstStyle>
          <a:p>
            <a:pPr indent="0" algn="l">
              <a:buNone/>
            </a:pPr>
            <a:r>
              <a:rPr lang="ru-RU" sz="4400" b="1" u="none" strike="noStrike">
                <a:solidFill>
                  <a:srgbClr val="0D84A1"/>
                </a:solidFill>
                <a:effectLst/>
                <a:uFillTx/>
                <a:latin typeface="Noto Sans"/>
              </a:rPr>
              <a:t>Для правки текста заглавия щёлкните мышью</a:t>
            </a:r>
            <a:endParaRPr lang="ru-RU" sz="4400" b="1" u="none" strike="noStrike">
              <a:solidFill>
                <a:srgbClr val="0D84A1"/>
              </a:solidFill>
              <a:effectLst/>
              <a:uFillTx/>
              <a:latin typeface="Noto Sans"/>
            </a:endParaRPr>
          </a:p>
        </p:txBody>
      </p:sp>
      <p:sp>
        <p:nvSpPr>
          <p:cNvPr id="50" name="PlaceHolder 2"/>
          <p:cNvSpPr>
            <a:spLocks noGrp="1"/>
          </p:cNvSpPr>
          <p:nvPr>
            <p:ph type="body"/>
          </p:nvPr>
        </p:nvSpPr>
        <p:spPr>
          <a:xfrm>
            <a:off x="288000" y="1326600"/>
            <a:ext cx="5688000" cy="3780000"/>
          </a:xfrm>
          <a:prstGeom prst="rect">
            <a:avLst/>
          </a:prstGeom>
          <a:noFill/>
          <a:ln w="0">
            <a:noFill/>
          </a:ln>
        </p:spPr>
        <p:txBody>
          <a:bodyPr lIns="0" tIns="0" rIns="0" bIns="0" anchor="t">
            <a:normAutofit fontScale="85000" lnSpcReduction="9999"/>
          </a:bodyPr>
          <a:lstStyle>
            <a:lvl1pPr algn="l">
              <a:spcBef>
                <a:spcPts val="1417"/>
              </a:spcBef>
              <a:buClr>
                <a:srgbClr val="666666"/>
              </a:buClr>
              <a:buSzPct val="45000"/>
              <a:buFont typeface="Wingdings" charset="2"/>
              <a:buChar char=""/>
              <a:defRPr lang="ru-RU" sz="3200" b="0" u="none" strike="noStrike">
                <a:solidFill>
                  <a:srgbClr val="666666"/>
                </a:solidFill>
                <a:effectLst/>
                <a:uFillTx/>
                <a:latin typeface="Noto Sans"/>
              </a:defRPr>
            </a:lvl1pPr>
            <a:lvl2pPr lvl="1" algn="l">
              <a:spcBef>
                <a:spcPts val="1134"/>
              </a:spcBef>
              <a:buClr>
                <a:srgbClr val="666666"/>
              </a:buClr>
              <a:buSzPct val="75000"/>
              <a:buFont typeface="Symbol" charset="2"/>
              <a:buChar char=""/>
              <a:defRPr lang="ru-RU" sz="2800" b="0" u="none" strike="noStrike">
                <a:solidFill>
                  <a:srgbClr val="666666"/>
                </a:solidFill>
                <a:effectLst/>
                <a:uFillTx/>
                <a:latin typeface="Noto Sans"/>
              </a:defRPr>
            </a:lvl2pPr>
            <a:lvl3pPr lvl="2" algn="l">
              <a:spcBef>
                <a:spcPts val="850"/>
              </a:spcBef>
              <a:buClr>
                <a:srgbClr val="666666"/>
              </a:buClr>
              <a:buSzPct val="45000"/>
              <a:buFont typeface="Wingdings" charset="2"/>
              <a:buChar char=""/>
              <a:defRPr lang="ru-RU" sz="2400" b="0" u="none" strike="noStrike">
                <a:solidFill>
                  <a:srgbClr val="666666"/>
                </a:solidFill>
                <a:effectLst/>
                <a:uFillTx/>
                <a:latin typeface="Noto Sans"/>
              </a:defRPr>
            </a:lvl3pPr>
            <a:lvl4pPr lvl="3" algn="l">
              <a:spcBef>
                <a:spcPts val="567"/>
              </a:spcBef>
              <a:buClr>
                <a:srgbClr val="666666"/>
              </a:buClr>
              <a:buSzPct val="75000"/>
              <a:buFont typeface="Symbol" charset="2"/>
              <a:buChar char=""/>
              <a:defRPr lang="ru-RU" sz="2000" b="0" u="none" strike="noStrike">
                <a:solidFill>
                  <a:srgbClr val="666666"/>
                </a:solidFill>
                <a:effectLst/>
                <a:uFillTx/>
                <a:latin typeface="Noto Sans"/>
              </a:defRPr>
            </a:lvl4pPr>
            <a:lvl5pPr lvl="4"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5pPr>
            <a:lvl6pPr lvl="5"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6pPr>
            <a:lvl7pPr lvl="6" algn="l">
              <a:spcBef>
                <a:spcPts val="283"/>
              </a:spcBef>
              <a:buClr>
                <a:srgbClr val="666666"/>
              </a:buClr>
              <a:buSzPct val="45000"/>
              <a:buFont typeface="Wingdings" charset="2"/>
              <a:buChar char=""/>
              <a:defRPr lang="ru-RU" sz="2000" b="0" u="none" strike="noStrike">
                <a:solidFill>
                  <a:srgbClr val="666666"/>
                </a:solidFill>
                <a:effectLst/>
                <a:uFillTx/>
                <a:latin typeface="Noto Sans"/>
              </a:defRPr>
            </a:lvl7pPr>
          </a:lstStyle>
          <a:p>
            <a:pPr marL="432000" indent="-324000" algn="l">
              <a:spcBef>
                <a:spcPts val="1417"/>
              </a:spcBef>
              <a:buClr>
                <a:srgbClr val="666666"/>
              </a:buClr>
              <a:buSzPct val="45000"/>
              <a:buFont typeface="Wingdings" charset="2"/>
              <a:buChar char=""/>
            </a:pPr>
            <a:r>
              <a:rPr lang="ru-RU" sz="3200" b="0" u="none" strike="noStrike">
                <a:solidFill>
                  <a:srgbClr val="666666"/>
                </a:solidFill>
                <a:effectLst/>
                <a:uFillTx/>
                <a:latin typeface="Noto Sans"/>
              </a:rPr>
              <a:t>Для правки структуры щёлкните мышью</a:t>
            </a:r>
            <a:endParaRPr lang="ru-RU" sz="3200" b="0" u="none" strike="noStrike">
              <a:solidFill>
                <a:srgbClr val="666666"/>
              </a:solidFill>
              <a:effectLst/>
              <a:uFillTx/>
              <a:latin typeface="Noto Sans"/>
            </a:endParaRPr>
          </a:p>
          <a:p>
            <a:pPr marL="864000" lvl="1" indent="-324000" algn="l">
              <a:spcBef>
                <a:spcPts val="1134"/>
              </a:spcBef>
              <a:buClr>
                <a:srgbClr val="666666"/>
              </a:buClr>
              <a:buSzPct val="75000"/>
              <a:buFont typeface="Symbol" charset="2"/>
              <a:buChar char=""/>
            </a:pPr>
            <a:r>
              <a:rPr lang="ru-RU" sz="2800" b="0" u="none" strike="noStrike">
                <a:solidFill>
                  <a:srgbClr val="666666"/>
                </a:solidFill>
                <a:effectLst/>
                <a:uFillTx/>
                <a:latin typeface="Noto Sans"/>
              </a:rPr>
              <a:t>Второй уровень структуры</a:t>
            </a:r>
            <a:endParaRPr lang="ru-RU" sz="2800" b="0" u="none" strike="noStrike">
              <a:solidFill>
                <a:srgbClr val="666666"/>
              </a:solidFill>
              <a:effectLst/>
              <a:uFillTx/>
              <a:latin typeface="Noto Sans"/>
            </a:endParaRPr>
          </a:p>
          <a:p>
            <a:pPr marL="1296000" lvl="2" indent="-288000" algn="l">
              <a:spcBef>
                <a:spcPts val="850"/>
              </a:spcBef>
              <a:buClr>
                <a:srgbClr val="666666"/>
              </a:buClr>
              <a:buSzPct val="45000"/>
              <a:buFont typeface="Wingdings" charset="2"/>
              <a:buChar char=""/>
            </a:pPr>
            <a:r>
              <a:rPr lang="ru-RU" sz="2400" b="0" u="none" strike="noStrike">
                <a:solidFill>
                  <a:srgbClr val="666666"/>
                </a:solidFill>
                <a:effectLst/>
                <a:uFillTx/>
                <a:latin typeface="Noto Sans"/>
              </a:rPr>
              <a:t>Третий уровень структуры</a:t>
            </a:r>
            <a:endParaRPr lang="ru-RU" sz="2400" b="0" u="none" strike="noStrike">
              <a:solidFill>
                <a:srgbClr val="666666"/>
              </a:solidFill>
              <a:effectLst/>
              <a:uFillTx/>
              <a:latin typeface="Noto Sans"/>
            </a:endParaRPr>
          </a:p>
          <a:p>
            <a:pPr marL="1728000" lvl="3" indent="-216000" algn="l">
              <a:spcBef>
                <a:spcPts val="567"/>
              </a:spcBef>
              <a:buClr>
                <a:srgbClr val="666666"/>
              </a:buClr>
              <a:buSzPct val="75000"/>
              <a:buFont typeface="Symbol" charset="2"/>
              <a:buChar char=""/>
            </a:pPr>
            <a:r>
              <a:rPr lang="ru-RU" sz="2000" b="0" u="none" strike="noStrike">
                <a:solidFill>
                  <a:srgbClr val="666666"/>
                </a:solidFill>
                <a:effectLst/>
                <a:uFillTx/>
                <a:latin typeface="Noto Sans"/>
              </a:rPr>
              <a:t>Четвёртый уровень структуры</a:t>
            </a:r>
            <a:endParaRPr lang="ru-RU" sz="2000" b="0" u="none" strike="noStrike">
              <a:solidFill>
                <a:srgbClr val="666666"/>
              </a:solidFill>
              <a:effectLst/>
              <a:uFillTx/>
              <a:latin typeface="Noto Sans"/>
            </a:endParaRPr>
          </a:p>
          <a:p>
            <a:pPr marL="2160000" lvl="4"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Пятый уровень структуры</a:t>
            </a:r>
            <a:endParaRPr lang="ru-RU" sz="2000" b="0" u="none" strike="noStrike">
              <a:solidFill>
                <a:srgbClr val="666666"/>
              </a:solidFill>
              <a:effectLst/>
              <a:uFillTx/>
              <a:latin typeface="Noto Sans"/>
            </a:endParaRPr>
          </a:p>
          <a:p>
            <a:pPr marL="2592000" lvl="5"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Шестой уровень структуры</a:t>
            </a:r>
            <a:endParaRPr lang="ru-RU" sz="2000" b="0" u="none" strike="noStrike">
              <a:solidFill>
                <a:srgbClr val="666666"/>
              </a:solidFill>
              <a:effectLst/>
              <a:uFillTx/>
              <a:latin typeface="Noto Sans"/>
            </a:endParaRPr>
          </a:p>
          <a:p>
            <a:pPr marL="3024000" lvl="6" indent="-216000" algn="l">
              <a:spcBef>
                <a:spcPts val="283"/>
              </a:spcBef>
              <a:buClr>
                <a:srgbClr val="666666"/>
              </a:buClr>
              <a:buSzPct val="45000"/>
              <a:buFont typeface="Wingdings" charset="2"/>
              <a:buChar char=""/>
            </a:pPr>
            <a:r>
              <a:rPr lang="ru-RU" sz="2000" b="0" u="none" strike="noStrike">
                <a:solidFill>
                  <a:srgbClr val="666666"/>
                </a:solidFill>
                <a:effectLst/>
                <a:uFillTx/>
                <a:latin typeface="Noto Sans"/>
              </a:rPr>
              <a:t>Седьмой уровень структуры</a:t>
            </a:r>
            <a:endParaRPr lang="ru-RU" sz="2000" b="0" u="none" strike="noStrike">
              <a:solidFill>
                <a:srgbClr val="666666"/>
              </a:solidFill>
              <a:effectLst/>
              <a:uFillTx/>
              <a:latin typeface="Noto Sans"/>
            </a:endParaRPr>
          </a:p>
        </p:txBody>
      </p:sp>
      <p:sp>
        <p:nvSpPr>
          <p:cNvPr id="51" name="PlaceHolder 3"/>
          <p:cNvSpPr>
            <a:spLocks noGrp="1"/>
          </p:cNvSpPr>
          <p:nvPr>
            <p:ph type="dt" idx="22"/>
          </p:nvPr>
        </p:nvSpPr>
        <p:spPr>
          <a:xfrm>
            <a:off x="504000" y="5328000"/>
            <a:ext cx="2347200" cy="242640"/>
          </a:xfrm>
          <a:prstGeom prst="rect">
            <a:avLst/>
          </a:prstGeom>
          <a:noFill/>
          <a:ln w="0">
            <a:noFill/>
          </a:ln>
        </p:spPr>
        <p:txBody>
          <a:bodyPr lIns="0" tIns="0" rIns="0" bIns="0" anchor="t">
            <a:spAutoFit/>
          </a:bodyPr>
          <a:lstStyle>
            <a:lvl1pPr indent="0" algn="l">
              <a:buNone/>
              <a:defRPr lang="ru-RU" sz="1400" b="0" u="none" strike="noStrike">
                <a:solidFill>
                  <a:srgbClr val="000000"/>
                </a:solidFill>
                <a:effectLst/>
                <a:uFillTx/>
                <a:latin typeface="Noto Sans"/>
              </a:defRPr>
            </a:lvl1pPr>
          </a:lstStyle>
          <a:p>
            <a:pPr indent="0" algn="l">
              <a:buNone/>
            </a:pPr>
            <a:r>
              <a:rPr lang="ru-RU" sz="1400" b="0" u="none" strike="noStrike">
                <a:solidFill>
                  <a:srgbClr val="000000"/>
                </a:solidFill>
                <a:effectLst/>
                <a:uFillTx/>
                <a:latin typeface="Noto Sans"/>
              </a:rPr>
              <a:t>&lt;дата/время&gt;</a:t>
            </a:r>
            <a:endParaRPr lang="ru-RU" sz="1400" b="0" u="none" strike="noStrike">
              <a:solidFill>
                <a:srgbClr val="000000"/>
              </a:solidFill>
              <a:effectLst/>
              <a:uFillTx/>
              <a:latin typeface="Noto Sans"/>
            </a:endParaRPr>
          </a:p>
        </p:txBody>
      </p:sp>
      <p:sp>
        <p:nvSpPr>
          <p:cNvPr id="52" name="PlaceHolder 4"/>
          <p:cNvSpPr>
            <a:spLocks noGrp="1"/>
          </p:cNvSpPr>
          <p:nvPr>
            <p:ph type="ftr" idx="23"/>
          </p:nvPr>
        </p:nvSpPr>
        <p:spPr>
          <a:xfrm>
            <a:off x="3420000" y="5328000"/>
            <a:ext cx="3240000" cy="242640"/>
          </a:xfrm>
          <a:prstGeom prst="rect">
            <a:avLst/>
          </a:prstGeom>
          <a:noFill/>
          <a:ln w="0">
            <a:noFill/>
          </a:ln>
        </p:spPr>
        <p:txBody>
          <a:bodyPr lIns="0" tIns="0" rIns="0" bIns="0" anchor="t">
            <a:spAutoFit/>
          </a:bodyPr>
          <a:lstStyle>
            <a:lvl1pPr indent="0" algn="ctr">
              <a:buNone/>
              <a:defRPr lang="ru-RU" sz="1400" b="0" u="none" strike="noStrike">
                <a:solidFill>
                  <a:srgbClr val="000000"/>
                </a:solidFill>
                <a:effectLst/>
                <a:uFillTx/>
                <a:latin typeface="Noto Sans"/>
              </a:defRPr>
            </a:lvl1pPr>
          </a:lstStyle>
          <a:p>
            <a:pPr indent="0" algn="ctr">
              <a:buNone/>
            </a:pPr>
            <a:r>
              <a:rPr lang="ru-RU" sz="1400" b="0" u="none" strike="noStrike">
                <a:solidFill>
                  <a:srgbClr val="000000"/>
                </a:solidFill>
                <a:effectLst/>
                <a:uFillTx/>
                <a:latin typeface="Noto Sans"/>
              </a:rPr>
              <a:t>&lt;нижний колонтитул&gt;</a:t>
            </a:r>
            <a:endParaRPr lang="ru-RU" sz="1400" b="0" u="none" strike="noStrike">
              <a:solidFill>
                <a:srgbClr val="000000"/>
              </a:solidFill>
              <a:effectLst/>
              <a:uFillTx/>
              <a:latin typeface="Noto Sans"/>
            </a:endParaRPr>
          </a:p>
        </p:txBody>
      </p:sp>
      <p:sp>
        <p:nvSpPr>
          <p:cNvPr id="53" name="PlaceHolder 5"/>
          <p:cNvSpPr>
            <a:spLocks noGrp="1"/>
          </p:cNvSpPr>
          <p:nvPr>
            <p:ph type="sldNum" idx="24"/>
          </p:nvPr>
        </p:nvSpPr>
        <p:spPr>
          <a:xfrm>
            <a:off x="7228800" y="5328000"/>
            <a:ext cx="2347200" cy="242640"/>
          </a:xfrm>
          <a:prstGeom prst="rect">
            <a:avLst/>
          </a:prstGeom>
          <a:noFill/>
          <a:ln w="0">
            <a:noFill/>
          </a:ln>
        </p:spPr>
        <p:txBody>
          <a:bodyPr lIns="0" tIns="0" rIns="0" bIns="0" anchor="t">
            <a:spAutoFit/>
          </a:bodyPr>
          <a:lstStyle>
            <a:lvl1pPr indent="0" algn="r">
              <a:buNone/>
              <a:defRPr lang="ru-RU" sz="1400" b="0" u="none" strike="noStrike">
                <a:solidFill>
                  <a:srgbClr val="000000"/>
                </a:solidFill>
                <a:effectLst/>
                <a:uFillTx/>
                <a:latin typeface="Noto Sans"/>
              </a:defRPr>
            </a:lvl1pPr>
          </a:lstStyle>
          <a:p>
            <a:pPr indent="0" algn="r">
              <a:buNone/>
            </a:pPr>
            <a:fld id="{83F8CFA2-18E8-4283-9F15-B1F9428D5EC9}" type="slidenum">
              <a:rPr lang="ru-RU" sz="1400" b="0" u="none" strike="noStrike">
                <a:solidFill>
                  <a:srgbClr val="000000"/>
                </a:solidFill>
                <a:effectLst/>
                <a:uFillTx/>
                <a:latin typeface="Noto Sans"/>
              </a:rPr>
              <a:t>&lt;номер&gt;</a:t>
            </a:fld>
            <a:endParaRPr lang="ru-RU" sz="1400" b="0" u="none" strike="noStrike">
              <a:solidFill>
                <a:srgbClr val="000000"/>
              </a:solidFill>
              <a:effectLst/>
              <a:uFillTx/>
              <a:latin typeface="Noto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
          <p:cNvSpPr/>
          <p:nvPr/>
        </p:nvSpPr>
        <p:spPr>
          <a:xfrm>
            <a:off x="720000" y="3204000"/>
            <a:ext cx="6624000" cy="0"/>
          </a:xfrm>
          <a:prstGeom prst="line">
            <a:avLst/>
          </a:prstGeom>
          <a:ln cap="rnd" w="36000">
            <a:solidFill>
              <a:srgbClr val="FFFFFF"/>
            </a:solidFill>
            <a:round/>
          </a:ln>
        </p:spPr>
        <p:style>
          <a:lnRef idx="0"/>
          <a:fillRef idx="0"/>
          <a:effectRef idx="0"/>
          <a:fontRef idx="minor"/>
        </p:style>
        <p:txBody>
          <a:bodyPr lIns="0" tIns="0" rIns="0" bIns="0" anchor="ctr">
            <a:noAutofit/>
          </a:bodyPr>
          <a:p>
            <a:pPr algn="ctr"/>
            <a:endParaRPr lang="ru-RU" sz="1800" b="0" u="none" strike="noStrike">
              <a:solidFill>
                <a:srgbClr val="0D84A1"/>
              </a:solidFill>
              <a:effectLst/>
              <a:uFillTx/>
              <a:latin typeface="Noto Sans"/>
            </a:endParaRPr>
          </a:p>
        </p:txBody>
      </p:sp>
      <p:sp>
        <p:nvSpPr>
          <p:cNvPr id="107" name="PlaceHolder 1"/>
          <p:cNvSpPr>
            <a:spLocks noGrp="1"/>
          </p:cNvSpPr>
          <p:nvPr>
            <p:ph type="title"/>
          </p:nvPr>
        </p:nvSpPr>
        <p:spPr>
          <a:xfrm>
            <a:off x="720000" y="576000"/>
            <a:ext cx="8640000" cy="2520000"/>
          </a:xfrm>
          <a:prstGeom prst="rect">
            <a:avLst/>
          </a:prstGeom>
          <a:noFill/>
          <a:ln w="0">
            <a:noFill/>
          </a:ln>
        </p:spPr>
        <p:txBody>
          <a:bodyPr lIns="0" tIns="0" rIns="0" bIns="0" anchor="ctr">
            <a:normAutofit/>
          </a:bodyPr>
          <a:p>
            <a:pPr indent="0" algn="l">
              <a:buNone/>
            </a:pPr>
            <a:r>
              <a:rPr lang="ru-RU" sz="7200" b="1" u="none" strike="noStrike">
                <a:solidFill>
                  <a:srgbClr val="FFFFFF"/>
                </a:solidFill>
                <a:effectLst/>
                <a:uFillTx/>
                <a:latin typeface="Noto Sans"/>
              </a:rPr>
              <a:t>Interesting Facts About Space</a:t>
            </a:r>
            <a:endParaRPr lang="ru-RU" sz="7200" b="1" u="none" strike="noStrike">
              <a:solidFill>
                <a:srgbClr val="FFFFFF"/>
              </a:solidFill>
              <a:effectLst/>
              <a:uFillTx/>
              <a:latin typeface="Noto Sans"/>
            </a:endParaRPr>
          </a:p>
        </p:txBody>
      </p:sp>
      <p:sp>
        <p:nvSpPr>
          <p:cNvPr id="108" name="PlaceHolder 2"/>
          <p:cNvSpPr>
            <a:spLocks noGrp="1"/>
          </p:cNvSpPr>
          <p:nvPr>
            <p:ph type="subTitle"/>
          </p:nvPr>
        </p:nvSpPr>
        <p:spPr>
          <a:xfrm>
            <a:off x="720000" y="4320000"/>
            <a:ext cx="6840000" cy="792000"/>
          </a:xfrm>
          <a:prstGeom prst="rect">
            <a:avLst/>
          </a:prstGeom>
          <a:noFill/>
          <a:ln w="0">
            <a:noFill/>
          </a:ln>
        </p:spPr>
        <p:txBody>
          <a:bodyPr lIns="0" tIns="0" rIns="0" bIns="0" anchor="t">
            <a:normAutofit/>
          </a:bodyPr>
          <a:p>
            <a:pPr indent="0" algn="l">
              <a:lnSpc>
                <a:spcPct val="115000"/>
              </a:lnSpc>
              <a:buNone/>
            </a:pPr>
            <a:r>
              <a:rPr lang="ru-RU" sz="3200" b="0" u="none" strike="noStrike">
                <a:solidFill>
                  <a:srgbClr val="FFFFFF"/>
                </a:solidFill>
                <a:effectLst/>
                <a:uFillTx/>
                <a:latin typeface="Noto Sans"/>
              </a:rPr>
              <a:t>Makarovskiy Denis, 2026</a:t>
            </a:r>
            <a:endParaRPr lang="ru-RU" sz="3200" b="0" u="none" strike="noStrike">
              <a:solidFill>
                <a:srgbClr val="FFFFFF"/>
              </a:solidFill>
              <a:effectLst/>
              <a:uFillTx/>
              <a:latin typeface="Noto Sans"/>
            </a:endParaRPr>
          </a:p>
        </p:txBody>
      </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Space is completely silent</a:t>
            </a:r>
            <a:endParaRPr lang="ru-RU" sz="4400" b="1" u="none" strike="noStrike">
              <a:solidFill>
                <a:srgbClr val="0D84A1"/>
              </a:solidFill>
              <a:effectLst/>
              <a:uFillTx/>
              <a:latin typeface="Noto Sans"/>
            </a:endParaRPr>
          </a:p>
        </p:txBody>
      </p:sp>
      <p:sp>
        <p:nvSpPr>
          <p:cNvPr id="110"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11" name="PlaceHolder 2"/>
          <p:cNvSpPr>
            <a:spLocks noGrp="1"/>
          </p:cNvSpPr>
          <p:nvPr>
            <p:ph/>
          </p:nvPr>
        </p:nvSpPr>
        <p:spPr>
          <a:xfrm>
            <a:off x="4860000" y="1800000"/>
            <a:ext cx="4500000" cy="3060000"/>
          </a:xfrm>
          <a:prstGeom prst="rect">
            <a:avLst/>
          </a:prstGeom>
          <a:noFill/>
          <a:ln w="0">
            <a:noFill/>
          </a:ln>
        </p:spPr>
        <p:txBody>
          <a:bodyPr lIns="0" tIns="0" rIns="0" bIns="0" anchor="t">
            <a:normAutofit lnSpcReduction="9999"/>
          </a:bodyPr>
          <a:p>
            <a:pPr marL="432000" indent="0" algn="l">
              <a:buNone/>
            </a:pPr>
            <a:r>
              <a:rPr lang="ru-RU" sz="3200" b="0" u="none" strike="noStrike">
                <a:solidFill>
                  <a:srgbClr val="666666"/>
                </a:solidFill>
                <a:effectLst/>
                <a:uFillTx/>
                <a:latin typeface="Noto Sans"/>
              </a:rPr>
              <a:t>There is no air in space, so sound cannot travel. Astronauts cannot hear each other without radios.</a:t>
            </a:r>
            <a:endParaRPr lang="ru-RU" sz="3200" b="0" u="none" strike="noStrike">
              <a:solidFill>
                <a:srgbClr val="666666"/>
              </a:solidFill>
              <a:effectLst/>
              <a:uFillTx/>
              <a:latin typeface="Noto Sans"/>
            </a:endParaRPr>
          </a:p>
        </p:txBody>
      </p:sp>
      <p:pic>
        <p:nvPicPr>
          <p:cNvPr id="112" name=""/>
          <p:cNvPicPr/>
          <p:nvPr/>
        </p:nvPicPr>
        <p:blipFill>
          <a:blip r:embed="rId1"/>
          <a:stretch/>
        </p:blipFill>
        <p:spPr>
          <a:xfrm>
            <a:off x="360000" y="1326960"/>
            <a:ext cx="2993040" cy="2993040"/>
          </a:xfrm>
          <a:prstGeom prst="rect">
            <a:avLst/>
          </a:prstGeom>
          <a:noFill/>
          <a:ln w="0">
            <a:noFill/>
          </a:ln>
        </p:spPr>
      </p:pic>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The hottest planet is not the closest to the Sun</a:t>
            </a:r>
            <a:endParaRPr lang="ru-RU" sz="4400" b="1" u="none" strike="noStrike">
              <a:solidFill>
                <a:srgbClr val="0D84A1"/>
              </a:solidFill>
              <a:effectLst/>
              <a:uFillTx/>
              <a:latin typeface="Noto Sans"/>
            </a:endParaRPr>
          </a:p>
        </p:txBody>
      </p:sp>
      <p:sp>
        <p:nvSpPr>
          <p:cNvPr id="114"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15" name="PlaceHolder 2"/>
          <p:cNvSpPr>
            <a:spLocks noGrp="1"/>
          </p:cNvSpPr>
          <p:nvPr>
            <p:ph/>
          </p:nvPr>
        </p:nvSpPr>
        <p:spPr>
          <a:xfrm>
            <a:off x="4860000" y="1800000"/>
            <a:ext cx="4500000" cy="3060000"/>
          </a:xfrm>
          <a:prstGeom prst="rect">
            <a:avLst/>
          </a:prstGeom>
          <a:noFill/>
          <a:ln w="0">
            <a:noFill/>
          </a:ln>
        </p:spPr>
        <p:txBody>
          <a:bodyPr lIns="0" tIns="0" rIns="0" bIns="0" anchor="t">
            <a:normAutofit fontScale="92500" lnSpcReduction="9999"/>
          </a:bodyPr>
          <a:p>
            <a:pPr marL="432000" indent="0" algn="l">
              <a:buNone/>
            </a:pPr>
            <a:r>
              <a:rPr lang="ru-RU" sz="3200" b="0" u="none" strike="noStrike">
                <a:solidFill>
                  <a:srgbClr val="666666"/>
                </a:solidFill>
                <a:effectLst/>
                <a:uFillTx/>
                <a:latin typeface="Noto Sans"/>
              </a:rPr>
              <a:t>Even though Mercury is closest to the Sun, Venus is the hottest planet because its thick atmosphere traps heat.</a:t>
            </a:r>
            <a:endParaRPr lang="ru-RU" sz="3200" b="0" u="none" strike="noStrike">
              <a:solidFill>
                <a:srgbClr val="666666"/>
              </a:solidFill>
              <a:effectLst/>
              <a:uFillTx/>
              <a:latin typeface="Noto Sans"/>
            </a:endParaRPr>
          </a:p>
        </p:txBody>
      </p:sp>
      <p:pic>
        <p:nvPicPr>
          <p:cNvPr id="116" name=""/>
          <p:cNvPicPr/>
          <p:nvPr/>
        </p:nvPicPr>
        <p:blipFill>
          <a:blip r:embed="rId1"/>
          <a:stretch/>
        </p:blipFill>
        <p:spPr>
          <a:xfrm>
            <a:off x="360000" y="1326960"/>
            <a:ext cx="2993040" cy="2993040"/>
          </a:xfrm>
          <a:prstGeom prst="rect">
            <a:avLst/>
          </a:prstGeom>
          <a:noFill/>
          <a:ln w="0">
            <a:noFill/>
          </a:ln>
        </p:spPr>
      </p:pic>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A day on Venus is longer than a year</a:t>
            </a:r>
            <a:endParaRPr lang="ru-RU" sz="4400" b="1" u="none" strike="noStrike">
              <a:solidFill>
                <a:srgbClr val="0D84A1"/>
              </a:solidFill>
              <a:effectLst/>
              <a:uFillTx/>
              <a:latin typeface="Noto Sans"/>
            </a:endParaRPr>
          </a:p>
        </p:txBody>
      </p:sp>
      <p:sp>
        <p:nvSpPr>
          <p:cNvPr id="118"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19" name="PlaceHolder 2"/>
          <p:cNvSpPr>
            <a:spLocks noGrp="1"/>
          </p:cNvSpPr>
          <p:nvPr>
            <p:ph/>
          </p:nvPr>
        </p:nvSpPr>
        <p:spPr>
          <a:xfrm>
            <a:off x="4860000" y="1800000"/>
            <a:ext cx="4500000" cy="3060000"/>
          </a:xfrm>
          <a:prstGeom prst="rect">
            <a:avLst/>
          </a:prstGeom>
          <a:noFill/>
          <a:ln w="0">
            <a:noFill/>
          </a:ln>
        </p:spPr>
        <p:txBody>
          <a:bodyPr lIns="0" tIns="0" rIns="0" bIns="0" anchor="t">
            <a:normAutofit/>
          </a:bodyPr>
          <a:p>
            <a:pPr marL="432000" indent="0" algn="l">
              <a:buNone/>
            </a:pPr>
            <a:r>
              <a:rPr lang="ru-RU" sz="3200" b="0" u="none" strike="noStrike">
                <a:solidFill>
                  <a:srgbClr val="666666"/>
                </a:solidFill>
                <a:effectLst/>
                <a:uFillTx/>
                <a:latin typeface="Noto Sans"/>
              </a:rPr>
              <a:t>On Venus, one full rotation takes longer than it takes to orbit the Sun!</a:t>
            </a:r>
            <a:endParaRPr lang="ru-RU" sz="3200" b="0" u="none" strike="noStrike">
              <a:solidFill>
                <a:srgbClr val="666666"/>
              </a:solidFill>
              <a:effectLst/>
              <a:uFillTx/>
              <a:latin typeface="Noto Sans"/>
            </a:endParaRPr>
          </a:p>
        </p:txBody>
      </p:sp>
      <p:pic>
        <p:nvPicPr>
          <p:cNvPr id="120" name=""/>
          <p:cNvPicPr/>
          <p:nvPr/>
        </p:nvPicPr>
        <p:blipFill>
          <a:blip r:embed="rId1"/>
          <a:stretch/>
        </p:blipFill>
        <p:spPr>
          <a:xfrm>
            <a:off x="383400" y="1326960"/>
            <a:ext cx="3036600" cy="3036600"/>
          </a:xfrm>
          <a:prstGeom prst="rect">
            <a:avLst/>
          </a:prstGeom>
          <a:noFill/>
          <a:ln w="0">
            <a:noFill/>
          </a:ln>
        </p:spPr>
      </p:pic>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There are more stars than grains of sand</a:t>
            </a:r>
            <a:endParaRPr lang="ru-RU" sz="4400" b="1" u="none" strike="noStrike">
              <a:solidFill>
                <a:srgbClr val="0D84A1"/>
              </a:solidFill>
              <a:effectLst/>
              <a:uFillTx/>
              <a:latin typeface="Noto Sans"/>
            </a:endParaRPr>
          </a:p>
        </p:txBody>
      </p:sp>
      <p:sp>
        <p:nvSpPr>
          <p:cNvPr id="122"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23" name="PlaceHolder 2"/>
          <p:cNvSpPr>
            <a:spLocks noGrp="1"/>
          </p:cNvSpPr>
          <p:nvPr>
            <p:ph/>
          </p:nvPr>
        </p:nvSpPr>
        <p:spPr>
          <a:xfrm>
            <a:off x="4860000" y="1800000"/>
            <a:ext cx="4500000" cy="3060000"/>
          </a:xfrm>
          <a:prstGeom prst="rect">
            <a:avLst/>
          </a:prstGeom>
          <a:noFill/>
          <a:ln w="0">
            <a:noFill/>
          </a:ln>
        </p:spPr>
        <p:txBody>
          <a:bodyPr lIns="0" tIns="0" rIns="0" bIns="0" anchor="t">
            <a:normAutofit lnSpcReduction="9999"/>
          </a:bodyPr>
          <a:p>
            <a:pPr marL="432000" indent="0" algn="l">
              <a:buNone/>
            </a:pPr>
            <a:r>
              <a:rPr lang="ru-RU" sz="3200" b="0" u="none" strike="noStrike">
                <a:solidFill>
                  <a:srgbClr val="666666"/>
                </a:solidFill>
                <a:effectLst/>
                <a:uFillTx/>
                <a:latin typeface="Noto Sans"/>
              </a:rPr>
              <a:t>Scientists believe there are more stars in the universe than grains of sand on all the beaches on Earth.</a:t>
            </a:r>
            <a:endParaRPr lang="ru-RU" sz="3200" b="0" u="none" strike="noStrike">
              <a:solidFill>
                <a:srgbClr val="666666"/>
              </a:solidFill>
              <a:effectLst/>
              <a:uFillTx/>
              <a:latin typeface="Noto Sans"/>
            </a:endParaRPr>
          </a:p>
        </p:txBody>
      </p:sp>
      <p:pic>
        <p:nvPicPr>
          <p:cNvPr id="124" name=""/>
          <p:cNvPicPr/>
          <p:nvPr/>
        </p:nvPicPr>
        <p:blipFill>
          <a:blip r:embed="rId1"/>
          <a:stretch/>
        </p:blipFill>
        <p:spPr>
          <a:xfrm>
            <a:off x="180000" y="1440000"/>
            <a:ext cx="3600000" cy="2700000"/>
          </a:xfrm>
          <a:prstGeom prst="rect">
            <a:avLst/>
          </a:prstGeom>
          <a:noFill/>
          <a:ln w="0">
            <a:noFill/>
          </a:ln>
        </p:spPr>
      </p:pic>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The Largest Planet in Our Solar System</a:t>
            </a:r>
            <a:endParaRPr lang="ru-RU" sz="4400" b="1" u="none" strike="noStrike">
              <a:solidFill>
                <a:srgbClr val="0D84A1"/>
              </a:solidFill>
              <a:effectLst/>
              <a:uFillTx/>
              <a:latin typeface="Noto Sans"/>
            </a:endParaRPr>
          </a:p>
        </p:txBody>
      </p:sp>
      <p:sp>
        <p:nvSpPr>
          <p:cNvPr id="126"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27" name="PlaceHolder 2"/>
          <p:cNvSpPr>
            <a:spLocks noGrp="1"/>
          </p:cNvSpPr>
          <p:nvPr>
            <p:ph/>
          </p:nvPr>
        </p:nvSpPr>
        <p:spPr>
          <a:xfrm>
            <a:off x="4860000" y="1800000"/>
            <a:ext cx="4500000" cy="3060000"/>
          </a:xfrm>
          <a:prstGeom prst="rect">
            <a:avLst/>
          </a:prstGeom>
          <a:noFill/>
          <a:ln w="0">
            <a:noFill/>
          </a:ln>
        </p:spPr>
        <p:txBody>
          <a:bodyPr lIns="0" tIns="0" rIns="0" bIns="0" anchor="t">
            <a:normAutofit/>
          </a:bodyPr>
          <a:p>
            <a:pPr marL="432000" indent="0" algn="l">
              <a:buNone/>
            </a:pPr>
            <a:r>
              <a:rPr lang="ru-RU" sz="3200" b="0" u="none" strike="noStrike">
                <a:solidFill>
                  <a:srgbClr val="666666"/>
                </a:solidFill>
                <a:effectLst/>
                <a:uFillTx/>
                <a:latin typeface="Noto Sans"/>
              </a:rPr>
              <a:t>Jupiter is so big that more than 1,300 Earths could fit inside it.</a:t>
            </a:r>
            <a:endParaRPr lang="ru-RU" sz="3200" b="0" u="none" strike="noStrike">
              <a:solidFill>
                <a:srgbClr val="666666"/>
              </a:solidFill>
              <a:effectLst/>
              <a:uFillTx/>
              <a:latin typeface="Noto Sans"/>
            </a:endParaRPr>
          </a:p>
        </p:txBody>
      </p:sp>
      <p:pic>
        <p:nvPicPr>
          <p:cNvPr id="128" name=""/>
          <p:cNvPicPr/>
          <p:nvPr/>
        </p:nvPicPr>
        <p:blipFill>
          <a:blip r:embed="rId1"/>
          <a:stretch/>
        </p:blipFill>
        <p:spPr>
          <a:xfrm>
            <a:off x="360000" y="1260000"/>
            <a:ext cx="3257280" cy="3028680"/>
          </a:xfrm>
          <a:prstGeom prst="rect">
            <a:avLst/>
          </a:prstGeom>
          <a:noFill/>
          <a:ln w="0">
            <a:noFill/>
          </a:ln>
        </p:spPr>
      </p:pic>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Footprints on the Moon</a:t>
            </a:r>
            <a:endParaRPr lang="ru-RU" sz="4400" b="1" u="none" strike="noStrike">
              <a:solidFill>
                <a:srgbClr val="0D84A1"/>
              </a:solidFill>
              <a:effectLst/>
              <a:uFillTx/>
              <a:latin typeface="Noto Sans"/>
            </a:endParaRPr>
          </a:p>
        </p:txBody>
      </p:sp>
      <p:sp>
        <p:nvSpPr>
          <p:cNvPr id="130"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31" name="PlaceHolder 2"/>
          <p:cNvSpPr>
            <a:spLocks noGrp="1"/>
          </p:cNvSpPr>
          <p:nvPr>
            <p:ph/>
          </p:nvPr>
        </p:nvSpPr>
        <p:spPr>
          <a:xfrm>
            <a:off x="4860000" y="1800000"/>
            <a:ext cx="4500000" cy="3060000"/>
          </a:xfrm>
          <a:prstGeom prst="rect">
            <a:avLst/>
          </a:prstGeom>
          <a:noFill/>
          <a:ln w="0">
            <a:noFill/>
          </a:ln>
        </p:spPr>
        <p:txBody>
          <a:bodyPr lIns="0" tIns="0" rIns="0" bIns="0" anchor="t">
            <a:normAutofit/>
          </a:bodyPr>
          <a:p>
            <a:pPr marL="432000" indent="0" algn="l">
              <a:buNone/>
            </a:pPr>
            <a:r>
              <a:rPr lang="ru-RU" sz="3200" b="0" u="none" strike="noStrike">
                <a:solidFill>
                  <a:srgbClr val="666666"/>
                </a:solidFill>
                <a:effectLst/>
                <a:uFillTx/>
                <a:latin typeface="Noto Sans"/>
              </a:rPr>
              <a:t>Because there is no wind on the Moon, astronaut footprints can stay there for millions of years.</a:t>
            </a:r>
            <a:endParaRPr lang="ru-RU" sz="3200" b="0" u="none" strike="noStrike">
              <a:solidFill>
                <a:srgbClr val="666666"/>
              </a:solidFill>
              <a:effectLst/>
              <a:uFillTx/>
              <a:latin typeface="Noto Sans"/>
            </a:endParaRPr>
          </a:p>
        </p:txBody>
      </p:sp>
      <p:pic>
        <p:nvPicPr>
          <p:cNvPr id="132" name=""/>
          <p:cNvPicPr/>
          <p:nvPr/>
        </p:nvPicPr>
        <p:blipFill>
          <a:blip r:embed="rId1"/>
          <a:stretch/>
        </p:blipFill>
        <p:spPr>
          <a:xfrm>
            <a:off x="365040" y="1260000"/>
            <a:ext cx="2514960" cy="3151080"/>
          </a:xfrm>
          <a:prstGeom prst="rect">
            <a:avLst/>
          </a:prstGeom>
          <a:noFill/>
          <a:ln w="0">
            <a:noFill/>
          </a:ln>
        </p:spPr>
      </p:pic>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4320000" y="720000"/>
            <a:ext cx="5400000" cy="946440"/>
          </a:xfrm>
          <a:prstGeom prst="rect">
            <a:avLst/>
          </a:prstGeom>
          <a:noFill/>
          <a:ln w="0">
            <a:noFill/>
          </a:ln>
        </p:spPr>
        <p:txBody>
          <a:bodyPr lIns="0" tIns="0" rIns="0" bIns="0" anchor="ctr">
            <a:normAutofit fontScale="77500" lnSpcReduction="19999"/>
          </a:bodyPr>
          <a:p>
            <a:pPr indent="0" algn="ctr">
              <a:buNone/>
            </a:pPr>
            <a:r>
              <a:rPr lang="ru-RU" sz="4400" b="1" u="none" strike="noStrike">
                <a:solidFill>
                  <a:srgbClr val="0D84A1"/>
                </a:solidFill>
                <a:effectLst/>
                <a:uFillTx/>
                <a:latin typeface="Noto Sans"/>
              </a:rPr>
              <a:t>The International Space Station</a:t>
            </a:r>
            <a:endParaRPr lang="ru-RU" sz="4400" b="1" u="none" strike="noStrike">
              <a:solidFill>
                <a:srgbClr val="0D84A1"/>
              </a:solidFill>
              <a:effectLst/>
              <a:uFillTx/>
              <a:latin typeface="Noto Sans"/>
            </a:endParaRPr>
          </a:p>
        </p:txBody>
      </p:sp>
      <p:sp>
        <p:nvSpPr>
          <p:cNvPr id="134" name=""/>
          <p:cNvSpPr/>
          <p:nvPr/>
        </p:nvSpPr>
        <p:spPr>
          <a:xfrm>
            <a:off x="4418280" y="1992960"/>
            <a:ext cx="441720" cy="347040"/>
          </a:xfrm>
          <a:custGeom>
            <a:avLst/>
            <a:gdLst/>
            <a:ahLst/>
            <a:rect l="0" t="0" r="r" b="b"/>
            <a:pathLst>
              <a:path w="1227" h="964">
                <a:moveTo>
                  <a:pt x="864" y="425"/>
                </a:moveTo>
                <a:cubicBezTo>
                  <a:pt x="872" y="417"/>
                  <a:pt x="876" y="407"/>
                  <a:pt x="876" y="395"/>
                </a:cubicBezTo>
                <a:cubicBezTo>
                  <a:pt x="876" y="383"/>
                  <a:pt x="872" y="373"/>
                  <a:pt x="864" y="364"/>
                </a:cubicBezTo>
                <a:cubicBezTo>
                  <a:pt x="855" y="355"/>
                  <a:pt x="845" y="351"/>
                  <a:pt x="832" y="351"/>
                </a:cubicBezTo>
                <a:cubicBezTo>
                  <a:pt x="773" y="351"/>
                  <a:pt x="718" y="357"/>
                  <a:pt x="666" y="369"/>
                </a:cubicBezTo>
                <a:cubicBezTo>
                  <a:pt x="615" y="381"/>
                  <a:pt x="567" y="399"/>
                  <a:pt x="522" y="424"/>
                </a:cubicBezTo>
                <a:cubicBezTo>
                  <a:pt x="477" y="448"/>
                  <a:pt x="435" y="477"/>
                  <a:pt x="397" y="509"/>
                </a:cubicBezTo>
                <a:cubicBezTo>
                  <a:pt x="358" y="542"/>
                  <a:pt x="318" y="581"/>
                  <a:pt x="276" y="627"/>
                </a:cubicBezTo>
                <a:cubicBezTo>
                  <a:pt x="268" y="637"/>
                  <a:pt x="263" y="647"/>
                  <a:pt x="263" y="657"/>
                </a:cubicBezTo>
                <a:cubicBezTo>
                  <a:pt x="263" y="670"/>
                  <a:pt x="267" y="680"/>
                  <a:pt x="276" y="688"/>
                </a:cubicBezTo>
                <a:cubicBezTo>
                  <a:pt x="285" y="697"/>
                  <a:pt x="295" y="701"/>
                  <a:pt x="306" y="701"/>
                </a:cubicBezTo>
                <a:cubicBezTo>
                  <a:pt x="317" y="701"/>
                  <a:pt x="328" y="697"/>
                  <a:pt x="337" y="688"/>
                </a:cubicBezTo>
                <a:cubicBezTo>
                  <a:pt x="350" y="678"/>
                  <a:pt x="367" y="661"/>
                  <a:pt x="388" y="640"/>
                </a:cubicBezTo>
                <a:cubicBezTo>
                  <a:pt x="409" y="618"/>
                  <a:pt x="425" y="603"/>
                  <a:pt x="434" y="594"/>
                </a:cubicBezTo>
                <a:cubicBezTo>
                  <a:pt x="497" y="538"/>
                  <a:pt x="559" y="498"/>
                  <a:pt x="618" y="474"/>
                </a:cubicBezTo>
                <a:cubicBezTo>
                  <a:pt x="678" y="450"/>
                  <a:pt x="749" y="438"/>
                  <a:pt x="832" y="438"/>
                </a:cubicBezTo>
                <a:cubicBezTo>
                  <a:pt x="845" y="438"/>
                  <a:pt x="855" y="434"/>
                  <a:pt x="864" y="425"/>
                </a:cubicBezTo>
                <a:moveTo>
                  <a:pt x="1227" y="259"/>
                </a:moveTo>
                <a:cubicBezTo>
                  <a:pt x="1227" y="302"/>
                  <a:pt x="1222" y="346"/>
                  <a:pt x="1213" y="391"/>
                </a:cubicBezTo>
                <a:cubicBezTo>
                  <a:pt x="1174" y="585"/>
                  <a:pt x="1050" y="734"/>
                  <a:pt x="842" y="837"/>
                </a:cubicBezTo>
                <a:cubicBezTo>
                  <a:pt x="745" y="886"/>
                  <a:pt x="644" y="911"/>
                  <a:pt x="542" y="911"/>
                </a:cubicBezTo>
                <a:cubicBezTo>
                  <a:pt x="476" y="911"/>
                  <a:pt x="410" y="901"/>
                  <a:pt x="346" y="879"/>
                </a:cubicBezTo>
                <a:cubicBezTo>
                  <a:pt x="339" y="876"/>
                  <a:pt x="319" y="867"/>
                  <a:pt x="286" y="850"/>
                </a:cubicBezTo>
                <a:cubicBezTo>
                  <a:pt x="252" y="833"/>
                  <a:pt x="230" y="825"/>
                  <a:pt x="220" y="825"/>
                </a:cubicBezTo>
                <a:cubicBezTo>
                  <a:pt x="213" y="825"/>
                  <a:pt x="204" y="832"/>
                  <a:pt x="193" y="847"/>
                </a:cubicBezTo>
                <a:cubicBezTo>
                  <a:pt x="183" y="861"/>
                  <a:pt x="173" y="877"/>
                  <a:pt x="163" y="894"/>
                </a:cubicBezTo>
                <a:cubicBezTo>
                  <a:pt x="153" y="912"/>
                  <a:pt x="141" y="928"/>
                  <a:pt x="127" y="942"/>
                </a:cubicBezTo>
                <a:cubicBezTo>
                  <a:pt x="112" y="957"/>
                  <a:pt x="99" y="964"/>
                  <a:pt x="85" y="964"/>
                </a:cubicBezTo>
                <a:cubicBezTo>
                  <a:pt x="66" y="964"/>
                  <a:pt x="52" y="960"/>
                  <a:pt x="42" y="952"/>
                </a:cubicBezTo>
                <a:cubicBezTo>
                  <a:pt x="32" y="944"/>
                  <a:pt x="22" y="931"/>
                  <a:pt x="11" y="911"/>
                </a:cubicBezTo>
                <a:cubicBezTo>
                  <a:pt x="10" y="910"/>
                  <a:pt x="8" y="907"/>
                  <a:pt x="7" y="904"/>
                </a:cubicBezTo>
                <a:cubicBezTo>
                  <a:pt x="5" y="901"/>
                  <a:pt x="4" y="899"/>
                  <a:pt x="3" y="898"/>
                </a:cubicBezTo>
                <a:cubicBezTo>
                  <a:pt x="2" y="896"/>
                  <a:pt x="1" y="894"/>
                  <a:pt x="1" y="891"/>
                </a:cubicBezTo>
                <a:cubicBezTo>
                  <a:pt x="0" y="889"/>
                  <a:pt x="0" y="885"/>
                  <a:pt x="0" y="881"/>
                </a:cubicBezTo>
                <a:cubicBezTo>
                  <a:pt x="0" y="865"/>
                  <a:pt x="7" y="849"/>
                  <a:pt x="21" y="831"/>
                </a:cubicBezTo>
                <a:cubicBezTo>
                  <a:pt x="35" y="814"/>
                  <a:pt x="51" y="799"/>
                  <a:pt x="68" y="786"/>
                </a:cubicBezTo>
                <a:cubicBezTo>
                  <a:pt x="85" y="774"/>
                  <a:pt x="100" y="761"/>
                  <a:pt x="114" y="748"/>
                </a:cubicBezTo>
                <a:cubicBezTo>
                  <a:pt x="128" y="735"/>
                  <a:pt x="135" y="723"/>
                  <a:pt x="135" y="715"/>
                </a:cubicBezTo>
                <a:cubicBezTo>
                  <a:pt x="135" y="713"/>
                  <a:pt x="132" y="704"/>
                  <a:pt x="126" y="689"/>
                </a:cubicBezTo>
                <a:cubicBezTo>
                  <a:pt x="120" y="673"/>
                  <a:pt x="116" y="663"/>
                  <a:pt x="115" y="659"/>
                </a:cubicBezTo>
                <a:cubicBezTo>
                  <a:pt x="111" y="636"/>
                  <a:pt x="109" y="613"/>
                  <a:pt x="109" y="588"/>
                </a:cubicBezTo>
                <a:cubicBezTo>
                  <a:pt x="109" y="535"/>
                  <a:pt x="119" y="484"/>
                  <a:pt x="139" y="437"/>
                </a:cubicBezTo>
                <a:cubicBezTo>
                  <a:pt x="159" y="389"/>
                  <a:pt x="186" y="347"/>
                  <a:pt x="220" y="310"/>
                </a:cubicBezTo>
                <a:cubicBezTo>
                  <a:pt x="254" y="274"/>
                  <a:pt x="293" y="242"/>
                  <a:pt x="337" y="215"/>
                </a:cubicBezTo>
                <a:cubicBezTo>
                  <a:pt x="380" y="188"/>
                  <a:pt x="427" y="166"/>
                  <a:pt x="476" y="150"/>
                </a:cubicBezTo>
                <a:cubicBezTo>
                  <a:pt x="501" y="142"/>
                  <a:pt x="534" y="136"/>
                  <a:pt x="576" y="132"/>
                </a:cubicBezTo>
                <a:cubicBezTo>
                  <a:pt x="617" y="129"/>
                  <a:pt x="658" y="127"/>
                  <a:pt x="698" y="126"/>
                </a:cubicBezTo>
                <a:cubicBezTo>
                  <a:pt x="739" y="126"/>
                  <a:pt x="780" y="124"/>
                  <a:pt x="821" y="122"/>
                </a:cubicBezTo>
                <a:cubicBezTo>
                  <a:pt x="862" y="120"/>
                  <a:pt x="899" y="115"/>
                  <a:pt x="933" y="106"/>
                </a:cubicBezTo>
                <a:cubicBezTo>
                  <a:pt x="967" y="97"/>
                  <a:pt x="993" y="84"/>
                  <a:pt x="1011" y="67"/>
                </a:cubicBezTo>
                <a:cubicBezTo>
                  <a:pt x="1015" y="63"/>
                  <a:pt x="1022" y="56"/>
                  <a:pt x="1031" y="47"/>
                </a:cubicBezTo>
                <a:cubicBezTo>
                  <a:pt x="1040" y="38"/>
                  <a:pt x="1046" y="32"/>
                  <a:pt x="1051" y="28"/>
                </a:cubicBezTo>
                <a:cubicBezTo>
                  <a:pt x="1056" y="24"/>
                  <a:pt x="1062" y="20"/>
                  <a:pt x="1070" y="15"/>
                </a:cubicBezTo>
                <a:cubicBezTo>
                  <a:pt x="1078" y="9"/>
                  <a:pt x="1086" y="6"/>
                  <a:pt x="1095" y="3"/>
                </a:cubicBezTo>
                <a:cubicBezTo>
                  <a:pt x="1104" y="1"/>
                  <a:pt x="1114" y="0"/>
                  <a:pt x="1125" y="0"/>
                </a:cubicBezTo>
                <a:cubicBezTo>
                  <a:pt x="1142" y="0"/>
                  <a:pt x="1158" y="11"/>
                  <a:pt x="1173" y="32"/>
                </a:cubicBezTo>
                <a:cubicBezTo>
                  <a:pt x="1187" y="53"/>
                  <a:pt x="1198" y="78"/>
                  <a:pt x="1205" y="108"/>
                </a:cubicBezTo>
                <a:cubicBezTo>
                  <a:pt x="1212" y="138"/>
                  <a:pt x="1218" y="167"/>
                  <a:pt x="1221" y="193"/>
                </a:cubicBezTo>
                <a:cubicBezTo>
                  <a:pt x="1225" y="219"/>
                  <a:pt x="1227" y="241"/>
                  <a:pt x="1227" y="259"/>
                </a:cubicBezTo>
                <a:close/>
              </a:path>
            </a:pathLst>
          </a:custGeom>
          <a:solidFill>
            <a:srgbClr val="0D84A1"/>
          </a:solidFill>
          <a:ln w="0">
            <a:noFill/>
          </a:ln>
        </p:spPr>
        <p:txBody>
          <a:bodyPr lIns="0" tIns="0" rIns="0" bIns="0" anchor="ctr">
            <a:noAutofit/>
          </a:bodyPr>
          <a:p>
            <a:pPr algn="ctr"/>
            <a:endParaRPr lang="ru-RU" sz="1800" b="0" u="none" strike="noStrike">
              <a:solidFill>
                <a:srgbClr val="FFFFFF"/>
              </a:solidFill>
              <a:effectLst/>
              <a:uFillTx/>
              <a:latin typeface="Noto Sans"/>
            </a:endParaRPr>
          </a:p>
        </p:txBody>
      </p:sp>
      <p:sp>
        <p:nvSpPr>
          <p:cNvPr id="135" name="PlaceHolder 2"/>
          <p:cNvSpPr>
            <a:spLocks noGrp="1"/>
          </p:cNvSpPr>
          <p:nvPr>
            <p:ph/>
          </p:nvPr>
        </p:nvSpPr>
        <p:spPr>
          <a:xfrm>
            <a:off x="4860000" y="1800000"/>
            <a:ext cx="4500000" cy="3060000"/>
          </a:xfrm>
          <a:prstGeom prst="rect">
            <a:avLst/>
          </a:prstGeom>
          <a:noFill/>
          <a:ln w="0">
            <a:noFill/>
          </a:ln>
        </p:spPr>
        <p:txBody>
          <a:bodyPr lIns="0" tIns="0" rIns="0" bIns="0" anchor="t">
            <a:normAutofit fontScale="92500" lnSpcReduction="9999"/>
          </a:bodyPr>
          <a:p>
            <a:pPr marL="432000" indent="0" algn="l">
              <a:buNone/>
            </a:pPr>
            <a:r>
              <a:rPr lang="ru-RU" sz="3200" b="0" u="none" strike="noStrike">
                <a:solidFill>
                  <a:srgbClr val="666666"/>
                </a:solidFill>
                <a:effectLst/>
                <a:uFillTx/>
                <a:latin typeface="Noto Sans"/>
              </a:rPr>
              <a:t>The International Space Station travels around Earth at about 28,000 km per hour and circles our planet about 16 times a day!</a:t>
            </a:r>
            <a:endParaRPr lang="ru-RU" sz="3200" b="0" u="none" strike="noStrike">
              <a:solidFill>
                <a:srgbClr val="666666"/>
              </a:solidFill>
              <a:effectLst/>
              <a:uFillTx/>
              <a:latin typeface="Noto Sans"/>
            </a:endParaRPr>
          </a:p>
        </p:txBody>
      </p:sp>
      <p:pic>
        <p:nvPicPr>
          <p:cNvPr id="136" name=""/>
          <p:cNvPicPr/>
          <p:nvPr/>
        </p:nvPicPr>
        <p:blipFill>
          <a:blip r:embed="rId1"/>
          <a:srcRect l="13909" t="0" r="14353" b="0"/>
          <a:stretch/>
        </p:blipFill>
        <p:spPr>
          <a:xfrm>
            <a:off x="180000" y="1440000"/>
            <a:ext cx="3599640" cy="2822400"/>
          </a:xfrm>
          <a:prstGeom prst="rect">
            <a:avLst/>
          </a:prstGeom>
          <a:noFill/>
          <a:ln w="0">
            <a:noFill/>
          </a:ln>
        </p:spPr>
      </p:pic>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
          <p:cNvSpPr/>
          <p:nvPr/>
        </p:nvSpPr>
        <p:spPr>
          <a:xfrm>
            <a:off x="0" y="3312000"/>
            <a:ext cx="10080000" cy="720000"/>
          </a:xfrm>
          <a:prstGeom prst="rect">
            <a:avLst/>
          </a:prstGeom>
          <a:solidFill>
            <a:srgbClr val="FFFFFF">
              <a:alpha val="50000"/>
            </a:srgbClr>
          </a:solidFill>
          <a:ln w="0">
            <a:noFill/>
          </a:ln>
        </p:spPr>
        <p:style>
          <a:lnRef idx="0"/>
          <a:fillRef idx="0"/>
          <a:effectRef idx="0"/>
          <a:fontRef idx="minor"/>
        </p:style>
        <p:txBody>
          <a:bodyPr wrap="none" lIns="0" tIns="0" rIns="0" bIns="0" anchor="ctr">
            <a:noAutofit/>
          </a:bodyPr>
          <a:p>
            <a:pPr algn="ctr"/>
            <a:endParaRPr lang="ru-RU" sz="1800" b="0" u="none" strike="noStrike">
              <a:solidFill>
                <a:srgbClr val="000000"/>
              </a:solidFill>
              <a:effectLst/>
              <a:uFillTx/>
              <a:latin typeface="Noto Sans"/>
            </a:endParaRPr>
          </a:p>
        </p:txBody>
      </p:sp>
      <p:sp>
        <p:nvSpPr>
          <p:cNvPr id="138" name="PlaceHolder 1"/>
          <p:cNvSpPr>
            <a:spLocks noGrp="1"/>
          </p:cNvSpPr>
          <p:nvPr>
            <p:ph type="title"/>
          </p:nvPr>
        </p:nvSpPr>
        <p:spPr>
          <a:xfrm>
            <a:off x="720000" y="576000"/>
            <a:ext cx="8640000" cy="2520000"/>
          </a:xfrm>
          <a:prstGeom prst="rect">
            <a:avLst/>
          </a:prstGeom>
          <a:noFill/>
          <a:ln w="0">
            <a:noFill/>
          </a:ln>
        </p:spPr>
        <p:txBody>
          <a:bodyPr lIns="0" tIns="0" rIns="0" bIns="0" anchor="ctr">
            <a:normAutofit/>
          </a:bodyPr>
          <a:p>
            <a:pPr indent="0" algn="l">
              <a:buNone/>
            </a:pPr>
            <a:r>
              <a:rPr lang="ru-RU" sz="7200" b="1" u="none" strike="noStrike">
                <a:solidFill>
                  <a:srgbClr val="FFFFFF"/>
                </a:solidFill>
                <a:effectLst/>
                <a:uFillTx/>
                <a:latin typeface="Noto Sans"/>
              </a:rPr>
              <a:t>Thanks for listening!</a:t>
            </a:r>
            <a:endParaRPr lang="ru-RU" sz="7200" b="1" u="none" strike="noStrike">
              <a:solidFill>
                <a:srgbClr val="FFFFFF"/>
              </a:solidFill>
              <a:effectLst/>
              <a:uFillTx/>
              <a:latin typeface="Noto Sans"/>
            </a:endParaRPr>
          </a:p>
        </p:txBody>
      </p:sp>
    </p:spTree>
  </p:cSld>
  <p:transition>
    <p:fade/>
  </p:transition>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LibreOffice/26.2.0.3$Linux_X86_64 LibreOffice_project/afbbd0df0edb6d40b450b0337ac646b0913a760c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2026-02-24T10:14:57Z</dcterms:created>
  <dc:creator/>
  <dc:description>
               Freshes - LibreOffice Impress Template
                        by Risyad Rais
Freshes Template is supposed to be a template for LibreOffice
Impress. But I guess calling it a placeholder or sample slides might be even
more suitable since it's not really optimized properly for LibreOffice Impress
Workflow.
This template is made as an answer to Indonesian LibreOffice Community and
Gimpscape ID's call-to-arms to contribute to the 10th anniversary of
LibreOffice celebration.
##How to
###Normal slides
1. Duplicate the slide you want to edit
2. Edit the texts
3. Rearrange the slides and remove the ones you don't need
###Icons
To change icons, go to: "Insert -&gt; Special Character"
and choose the one you like.
###Chart slides
1. Double click the chart
2. Edit Data Table
##Features
1. A fresh looking first and last slide with huge typography
2. Covered single bullet to four bullets slides
3. Charts available in two styles: Collumns and Lines
4. A very mediocre looking Diagram and Table slide
5. Timeline slides
6. Super simple Closing slide
If you tried this and have any suggestions, feel free to send a mail: satmo54[at]gmail[dot]com
##Acknowledgements
Here's some resources I used to make this template:
###Images
Images used here are licensed under [Unsplash License](https://unsplash.com/license).
1. [White clouds and blue skies](https://unsplash.com/photos/DbwYNr8RPbg) by Resul on Unsplash.
2. [Four on flight hot air balloons](https://unsplash.com/photos/HcuKlhq4osM) by C.Valdez on Unsplash.
##License
This template is released under CC by SA 4.0 License. Other resources used in
this template have their own respective licenses you might want to check.
    </dc:description>
  <dc:language>ru-RU</dc:language>
  <cp:lastModifiedBy/>
  <dcterms:modified xsi:type="dcterms:W3CDTF">2026-02-24T10:25:48Z</dcterms:modified>
  <cp:revision>2</cp:revision>
  <dc:subject/>
  <dc:title>Freshes</dc:title>
</cp:coreProperties>
</file>